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0" r:id="rId2"/>
  </p:sldMasterIdLst>
  <p:notesMasterIdLst>
    <p:notesMasterId r:id="rId25"/>
  </p:notesMasterIdLst>
  <p:handoutMasterIdLst>
    <p:handoutMasterId r:id="rId26"/>
  </p:handoutMasterIdLst>
  <p:sldIdLst>
    <p:sldId id="325" r:id="rId3"/>
    <p:sldId id="465" r:id="rId4"/>
    <p:sldId id="577" r:id="rId5"/>
    <p:sldId id="598" r:id="rId6"/>
    <p:sldId id="578" r:id="rId7"/>
    <p:sldId id="579" r:id="rId8"/>
    <p:sldId id="582" r:id="rId9"/>
    <p:sldId id="583" r:id="rId10"/>
    <p:sldId id="584" r:id="rId11"/>
    <p:sldId id="585" r:id="rId12"/>
    <p:sldId id="587" r:id="rId13"/>
    <p:sldId id="588" r:id="rId14"/>
    <p:sldId id="599" r:id="rId15"/>
    <p:sldId id="589" r:id="rId16"/>
    <p:sldId id="590" r:id="rId17"/>
    <p:sldId id="595" r:id="rId18"/>
    <p:sldId id="594" r:id="rId19"/>
    <p:sldId id="596" r:id="rId20"/>
    <p:sldId id="597" r:id="rId21"/>
    <p:sldId id="592" r:id="rId22"/>
    <p:sldId id="593" r:id="rId23"/>
    <p:sldId id="515"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1440"/>
    <a:srgbClr val="181C62"/>
    <a:srgbClr val="D5D5D5"/>
    <a:srgbClr val="A8CA97"/>
    <a:srgbClr val="879ABB"/>
    <a:srgbClr val="7992BC"/>
    <a:srgbClr val="8298BE"/>
    <a:srgbClr val="899ABD"/>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354E6-CFDF-4DFA-8AC1-2408252BFC77}" v="1382" dt="2024-07-08T10:58:02.62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52" autoAdjust="0"/>
    <p:restoredTop sz="87074" autoAdjust="0"/>
  </p:normalViewPr>
  <p:slideViewPr>
    <p:cSldViewPr snapToGrid="0">
      <p:cViewPr varScale="1">
        <p:scale>
          <a:sx n="96" d="100"/>
          <a:sy n="96" d="100"/>
        </p:scale>
        <p:origin x="408" y="96"/>
      </p:cViewPr>
      <p:guideLst/>
    </p:cSldViewPr>
  </p:slideViewPr>
  <p:notesTextViewPr>
    <p:cViewPr>
      <p:scale>
        <a:sx n="1" d="1"/>
        <a:sy n="1" d="1"/>
      </p:scale>
      <p:origin x="0" y="0"/>
    </p:cViewPr>
  </p:notesTextViewPr>
  <p:notesViewPr>
    <p:cSldViewPr snapToGrid="0">
      <p:cViewPr varScale="1">
        <p:scale>
          <a:sx n="84" d="100"/>
          <a:sy n="84" d="100"/>
        </p:scale>
        <p:origin x="305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O PEILIN#" userId="a42835d9-f78b-466c-b2be-c93bc7dd523d" providerId="ADAL" clId="{8E835329-A496-4025-ADFB-0C2F3F8A6B49}"/>
    <pc:docChg chg="undo redo custSel addSld delSld modSld sldOrd">
      <pc:chgData name="#ZHAO PEILIN#" userId="a42835d9-f78b-466c-b2be-c93bc7dd523d" providerId="ADAL" clId="{8E835329-A496-4025-ADFB-0C2F3F8A6B49}" dt="2024-07-06T03:14:17.593" v="1319" actId="962"/>
      <pc:docMkLst>
        <pc:docMk/>
      </pc:docMkLst>
      <pc:sldChg chg="addSp delSp modSp mod">
        <pc:chgData name="#ZHAO PEILIN#" userId="a42835d9-f78b-466c-b2be-c93bc7dd523d" providerId="ADAL" clId="{8E835329-A496-4025-ADFB-0C2F3F8A6B49}" dt="2024-07-06T01:47:00.445" v="664" actId="1035"/>
        <pc:sldMkLst>
          <pc:docMk/>
          <pc:sldMk cId="3771819140" sldId="325"/>
        </pc:sldMkLst>
        <pc:spChg chg="mod">
          <ac:chgData name="#ZHAO PEILIN#" userId="a42835d9-f78b-466c-b2be-c93bc7dd523d" providerId="ADAL" clId="{8E835329-A496-4025-ADFB-0C2F3F8A6B49}" dt="2024-07-05T07:03:18.320" v="585" actId="1036"/>
          <ac:spMkLst>
            <pc:docMk/>
            <pc:sldMk cId="3771819140" sldId="325"/>
            <ac:spMk id="2" creationId="{00000000-0000-0000-0000-000000000000}"/>
          </ac:spMkLst>
        </pc:spChg>
        <pc:spChg chg="del">
          <ac:chgData name="#ZHAO PEILIN#" userId="a42835d9-f78b-466c-b2be-c93bc7dd523d" providerId="ADAL" clId="{8E835329-A496-4025-ADFB-0C2F3F8A6B49}" dt="2024-07-01T06:44:07.181" v="76" actId="478"/>
          <ac:spMkLst>
            <pc:docMk/>
            <pc:sldMk cId="3771819140" sldId="325"/>
            <ac:spMk id="3" creationId="{00000000-0000-0000-0000-000000000000}"/>
          </ac:spMkLst>
        </pc:spChg>
        <pc:spChg chg="add mod">
          <ac:chgData name="#ZHAO PEILIN#" userId="a42835d9-f78b-466c-b2be-c93bc7dd523d" providerId="ADAL" clId="{8E835329-A496-4025-ADFB-0C2F3F8A6B49}" dt="2024-07-06T01:46:50.147" v="625" actId="20577"/>
          <ac:spMkLst>
            <pc:docMk/>
            <pc:sldMk cId="3771819140" sldId="325"/>
            <ac:spMk id="4" creationId="{7FD738F3-C67E-55FA-2E86-587E1C535F51}"/>
          </ac:spMkLst>
        </pc:spChg>
        <pc:spChg chg="add del mod">
          <ac:chgData name="#ZHAO PEILIN#" userId="a42835d9-f78b-466c-b2be-c93bc7dd523d" providerId="ADAL" clId="{8E835329-A496-4025-ADFB-0C2F3F8A6B49}" dt="2024-07-01T06:44:09.607" v="77" actId="478"/>
          <ac:spMkLst>
            <pc:docMk/>
            <pc:sldMk cId="3771819140" sldId="325"/>
            <ac:spMk id="5" creationId="{465C2C4D-1758-4992-658C-5E691086F82A}"/>
          </ac:spMkLst>
        </pc:spChg>
        <pc:spChg chg="add del">
          <ac:chgData name="#ZHAO PEILIN#" userId="a42835d9-f78b-466c-b2be-c93bc7dd523d" providerId="ADAL" clId="{8E835329-A496-4025-ADFB-0C2F3F8A6B49}" dt="2024-07-01T06:45:03.368" v="97" actId="22"/>
          <ac:spMkLst>
            <pc:docMk/>
            <pc:sldMk cId="3771819140" sldId="325"/>
            <ac:spMk id="7" creationId="{20282FEA-C0F4-E732-B5FA-86C86B0455B4}"/>
          </ac:spMkLst>
        </pc:spChg>
        <pc:spChg chg="mod">
          <ac:chgData name="#ZHAO PEILIN#" userId="a42835d9-f78b-466c-b2be-c93bc7dd523d" providerId="ADAL" clId="{8E835329-A496-4025-ADFB-0C2F3F8A6B49}" dt="2024-07-06T01:47:00.445" v="664" actId="1035"/>
          <ac:spMkLst>
            <pc:docMk/>
            <pc:sldMk cId="3771819140" sldId="325"/>
            <ac:spMk id="9" creationId="{3D3A6528-FFE3-54C3-F28C-A2687E10C19E}"/>
          </ac:spMkLst>
        </pc:spChg>
        <pc:spChg chg="add mod">
          <ac:chgData name="#ZHAO PEILIN#" userId="a42835d9-f78b-466c-b2be-c93bc7dd523d" providerId="ADAL" clId="{8E835329-A496-4025-ADFB-0C2F3F8A6B49}" dt="2024-07-06T01:47:00.445" v="664" actId="1035"/>
          <ac:spMkLst>
            <pc:docMk/>
            <pc:sldMk cId="3771819140" sldId="325"/>
            <ac:spMk id="10" creationId="{FBAAF439-515E-2E8E-2678-60A63CC33802}"/>
          </ac:spMkLst>
        </pc:spChg>
        <pc:spChg chg="mod">
          <ac:chgData name="#ZHAO PEILIN#" userId="a42835d9-f78b-466c-b2be-c93bc7dd523d" providerId="ADAL" clId="{8E835329-A496-4025-ADFB-0C2F3F8A6B49}" dt="2024-07-05T06:52:30.177" v="560" actId="20577"/>
          <ac:spMkLst>
            <pc:docMk/>
            <pc:sldMk cId="3771819140" sldId="325"/>
            <ac:spMk id="11" creationId="{81C6819D-718E-D227-7FFE-496AA00E5D73}"/>
          </ac:spMkLst>
        </pc:spChg>
        <pc:picChg chg="add mod">
          <ac:chgData name="#ZHAO PEILIN#" userId="a42835d9-f78b-466c-b2be-c93bc7dd523d" providerId="ADAL" clId="{8E835329-A496-4025-ADFB-0C2F3F8A6B49}" dt="2024-07-05T06:39:34.142" v="417" actId="1037"/>
          <ac:picMkLst>
            <pc:docMk/>
            <pc:sldMk cId="3771819140" sldId="325"/>
            <ac:picMk id="3" creationId="{467C3F48-B458-24FE-4565-456ECB81A54B}"/>
          </ac:picMkLst>
        </pc:picChg>
      </pc:sldChg>
      <pc:sldChg chg="modSp mod">
        <pc:chgData name="#ZHAO PEILIN#" userId="a42835d9-f78b-466c-b2be-c93bc7dd523d" providerId="ADAL" clId="{8E835329-A496-4025-ADFB-0C2F3F8A6B49}" dt="2024-07-01T06:49:24.205" v="209" actId="1076"/>
        <pc:sldMkLst>
          <pc:docMk/>
          <pc:sldMk cId="3392723953" sldId="333"/>
        </pc:sldMkLst>
        <pc:spChg chg="mod">
          <ac:chgData name="#ZHAO PEILIN#" userId="a42835d9-f78b-466c-b2be-c93bc7dd523d" providerId="ADAL" clId="{8E835329-A496-4025-ADFB-0C2F3F8A6B49}" dt="2024-07-01T06:49:24.205" v="209" actId="1076"/>
          <ac:spMkLst>
            <pc:docMk/>
            <pc:sldMk cId="3392723953" sldId="333"/>
            <ac:spMk id="9" creationId="{6726E460-E954-F684-CCA5-C62C7A3EE030}"/>
          </ac:spMkLst>
        </pc:spChg>
      </pc:sldChg>
      <pc:sldChg chg="addSp delSp modSp mod ord modNotesTx">
        <pc:chgData name="#ZHAO PEILIN#" userId="a42835d9-f78b-466c-b2be-c93bc7dd523d" providerId="ADAL" clId="{8E835329-A496-4025-ADFB-0C2F3F8A6B49}" dt="2024-07-06T03:14:17.593" v="1319" actId="962"/>
        <pc:sldMkLst>
          <pc:docMk/>
          <pc:sldMk cId="829951009" sldId="465"/>
        </pc:sldMkLst>
        <pc:spChg chg="mod">
          <ac:chgData name="#ZHAO PEILIN#" userId="a42835d9-f78b-466c-b2be-c93bc7dd523d" providerId="ADAL" clId="{8E835329-A496-4025-ADFB-0C2F3F8A6B49}" dt="2024-07-06T02:44:12.379" v="893" actId="20577"/>
          <ac:spMkLst>
            <pc:docMk/>
            <pc:sldMk cId="829951009" sldId="465"/>
            <ac:spMk id="10" creationId="{4D8E984B-A821-CC4A-4AF2-0EA0AEDF45A8}"/>
          </ac:spMkLst>
        </pc:spChg>
        <pc:spChg chg="del">
          <ac:chgData name="#ZHAO PEILIN#" userId="a42835d9-f78b-466c-b2be-c93bc7dd523d" providerId="ADAL" clId="{8E835329-A496-4025-ADFB-0C2F3F8A6B49}" dt="2024-07-06T02:44:19.059" v="894" actId="478"/>
          <ac:spMkLst>
            <pc:docMk/>
            <pc:sldMk cId="829951009" sldId="465"/>
            <ac:spMk id="15" creationId="{62C74A56-95F0-E8AD-87F7-64440823F66C}"/>
          </ac:spMkLst>
        </pc:spChg>
        <pc:spChg chg="del">
          <ac:chgData name="#ZHAO PEILIN#" userId="a42835d9-f78b-466c-b2be-c93bc7dd523d" providerId="ADAL" clId="{8E835329-A496-4025-ADFB-0C2F3F8A6B49}" dt="2024-07-06T02:44:19.059" v="894" actId="478"/>
          <ac:spMkLst>
            <pc:docMk/>
            <pc:sldMk cId="829951009" sldId="465"/>
            <ac:spMk id="16" creationId="{D50FBE92-2CB0-386E-7158-BE8074BE5E40}"/>
          </ac:spMkLst>
        </pc:spChg>
        <pc:spChg chg="del">
          <ac:chgData name="#ZHAO PEILIN#" userId="a42835d9-f78b-466c-b2be-c93bc7dd523d" providerId="ADAL" clId="{8E835329-A496-4025-ADFB-0C2F3F8A6B49}" dt="2024-07-06T02:44:19.059" v="894" actId="478"/>
          <ac:spMkLst>
            <pc:docMk/>
            <pc:sldMk cId="829951009" sldId="465"/>
            <ac:spMk id="18" creationId="{3410F580-C1BA-C68A-94D2-320B98EF485D}"/>
          </ac:spMkLst>
        </pc:spChg>
        <pc:spChg chg="del">
          <ac:chgData name="#ZHAO PEILIN#" userId="a42835d9-f78b-466c-b2be-c93bc7dd523d" providerId="ADAL" clId="{8E835329-A496-4025-ADFB-0C2F3F8A6B49}" dt="2024-07-06T02:44:19.059" v="894" actId="478"/>
          <ac:spMkLst>
            <pc:docMk/>
            <pc:sldMk cId="829951009" sldId="465"/>
            <ac:spMk id="19" creationId="{FF0640C7-B973-C64F-C9FE-44BF07EDE06F}"/>
          </ac:spMkLst>
        </pc:spChg>
        <pc:spChg chg="del">
          <ac:chgData name="#ZHAO PEILIN#" userId="a42835d9-f78b-466c-b2be-c93bc7dd523d" providerId="ADAL" clId="{8E835329-A496-4025-ADFB-0C2F3F8A6B49}" dt="2024-07-06T02:44:19.059" v="894" actId="478"/>
          <ac:spMkLst>
            <pc:docMk/>
            <pc:sldMk cId="829951009" sldId="465"/>
            <ac:spMk id="20" creationId="{2B9F2F82-CA2F-0930-29C1-827A3F1EB106}"/>
          </ac:spMkLst>
        </pc:spChg>
        <pc:picChg chg="add del mod">
          <ac:chgData name="#ZHAO PEILIN#" userId="a42835d9-f78b-466c-b2be-c93bc7dd523d" providerId="ADAL" clId="{8E835329-A496-4025-ADFB-0C2F3F8A6B49}" dt="2024-07-06T02:54:47.829" v="1057" actId="478"/>
          <ac:picMkLst>
            <pc:docMk/>
            <pc:sldMk cId="829951009" sldId="465"/>
            <ac:picMk id="3" creationId="{AD055EFE-0A43-8875-CB56-EB18F1D15E73}"/>
          </ac:picMkLst>
        </pc:picChg>
        <pc:picChg chg="add del mod">
          <ac:chgData name="#ZHAO PEILIN#" userId="a42835d9-f78b-466c-b2be-c93bc7dd523d" providerId="ADAL" clId="{8E835329-A496-4025-ADFB-0C2F3F8A6B49}" dt="2024-07-06T03:14:13.843" v="1315" actId="478"/>
          <ac:picMkLst>
            <pc:docMk/>
            <pc:sldMk cId="829951009" sldId="465"/>
            <ac:picMk id="5" creationId="{1AC7E30F-10EC-4B56-CADC-FE5D615B2B4D}"/>
          </ac:picMkLst>
        </pc:picChg>
        <pc:picChg chg="add mod">
          <ac:chgData name="#ZHAO PEILIN#" userId="a42835d9-f78b-466c-b2be-c93bc7dd523d" providerId="ADAL" clId="{8E835329-A496-4025-ADFB-0C2F3F8A6B49}" dt="2024-07-06T03:14:17.593" v="1319" actId="962"/>
          <ac:picMkLst>
            <pc:docMk/>
            <pc:sldMk cId="829951009" sldId="465"/>
            <ac:picMk id="7" creationId="{BE587317-99D3-2A4E-EE9A-A5B298B64092}"/>
          </ac:picMkLst>
        </pc:picChg>
        <pc:picChg chg="add del mod">
          <ac:chgData name="#ZHAO PEILIN#" userId="a42835d9-f78b-466c-b2be-c93bc7dd523d" providerId="ADAL" clId="{8E835329-A496-4025-ADFB-0C2F3F8A6B49}" dt="2024-07-06T02:52:57.017" v="1040" actId="478"/>
          <ac:picMkLst>
            <pc:docMk/>
            <pc:sldMk cId="829951009" sldId="465"/>
            <ac:picMk id="1026" creationId="{EB54ED9B-770E-B97F-01D2-8CE8777B0196}"/>
          </ac:picMkLst>
        </pc:picChg>
        <pc:picChg chg="add del mod">
          <ac:chgData name="#ZHAO PEILIN#" userId="a42835d9-f78b-466c-b2be-c93bc7dd523d" providerId="ADAL" clId="{8E835329-A496-4025-ADFB-0C2F3F8A6B49}" dt="2024-07-06T02:53:03.746" v="1044" actId="478"/>
          <ac:picMkLst>
            <pc:docMk/>
            <pc:sldMk cId="829951009" sldId="465"/>
            <ac:picMk id="1028" creationId="{0318ED12-0761-68CE-7E97-5840A920B223}"/>
          </ac:picMkLst>
        </pc:picChg>
        <pc:picChg chg="add mod">
          <ac:chgData name="#ZHAO PEILIN#" userId="a42835d9-f78b-466c-b2be-c93bc7dd523d" providerId="ADAL" clId="{8E835329-A496-4025-ADFB-0C2F3F8A6B49}" dt="2024-07-06T02:53:10.743" v="1047" actId="14100"/>
          <ac:picMkLst>
            <pc:docMk/>
            <pc:sldMk cId="829951009" sldId="465"/>
            <ac:picMk id="1030" creationId="{2ACFE14F-DD85-6E50-A574-B1E65153725F}"/>
          </ac:picMkLst>
        </pc:picChg>
        <pc:picChg chg="add">
          <ac:chgData name="#ZHAO PEILIN#" userId="a42835d9-f78b-466c-b2be-c93bc7dd523d" providerId="ADAL" clId="{8E835329-A496-4025-ADFB-0C2F3F8A6B49}" dt="2024-07-06T02:53:21.852" v="1048"/>
          <ac:picMkLst>
            <pc:docMk/>
            <pc:sldMk cId="829951009" sldId="465"/>
            <ac:picMk id="1032" creationId="{46C6857F-C463-9C7A-54F9-FB3EB604BB66}"/>
          </ac:picMkLst>
        </pc:picChg>
      </pc:sldChg>
      <pc:sldChg chg="addSp delSp modSp add mod">
        <pc:chgData name="#ZHAO PEILIN#" userId="a42835d9-f78b-466c-b2be-c93bc7dd523d" providerId="ADAL" clId="{8E835329-A496-4025-ADFB-0C2F3F8A6B49}" dt="2024-07-06T02:42:46.243" v="828" actId="478"/>
        <pc:sldMkLst>
          <pc:docMk/>
          <pc:sldMk cId="2482526985" sldId="576"/>
        </pc:sldMkLst>
        <pc:spChg chg="add mod">
          <ac:chgData name="#ZHAO PEILIN#" userId="a42835d9-f78b-466c-b2be-c93bc7dd523d" providerId="ADAL" clId="{8E835329-A496-4025-ADFB-0C2F3F8A6B49}" dt="2024-07-06T01:55:32.721" v="813" actId="14100"/>
          <ac:spMkLst>
            <pc:docMk/>
            <pc:sldMk cId="2482526985" sldId="576"/>
            <ac:spMk id="2" creationId="{21ABCD5E-6EDC-EC50-3B25-29C5F48A9D27}"/>
          </ac:spMkLst>
        </pc:spChg>
        <pc:spChg chg="add mod">
          <ac:chgData name="#ZHAO PEILIN#" userId="a42835d9-f78b-466c-b2be-c93bc7dd523d" providerId="ADAL" clId="{8E835329-A496-4025-ADFB-0C2F3F8A6B49}" dt="2024-07-06T01:55:41.241" v="815" actId="1076"/>
          <ac:spMkLst>
            <pc:docMk/>
            <pc:sldMk cId="2482526985" sldId="576"/>
            <ac:spMk id="3" creationId="{CFBF6688-5A04-8AC3-B200-852B64271FD7}"/>
          </ac:spMkLst>
        </pc:spChg>
        <pc:spChg chg="add mod">
          <ac:chgData name="#ZHAO PEILIN#" userId="a42835d9-f78b-466c-b2be-c93bc7dd523d" providerId="ADAL" clId="{8E835329-A496-4025-ADFB-0C2F3F8A6B49}" dt="2024-07-06T01:55:48.246" v="817" actId="1076"/>
          <ac:spMkLst>
            <pc:docMk/>
            <pc:sldMk cId="2482526985" sldId="576"/>
            <ac:spMk id="4" creationId="{AD077E7F-A4B9-100B-031A-A13F77CAC753}"/>
          </ac:spMkLst>
        </pc:spChg>
        <pc:spChg chg="add mod">
          <ac:chgData name="#ZHAO PEILIN#" userId="a42835d9-f78b-466c-b2be-c93bc7dd523d" providerId="ADAL" clId="{8E835329-A496-4025-ADFB-0C2F3F8A6B49}" dt="2024-07-06T01:55:54.261" v="819" actId="1076"/>
          <ac:spMkLst>
            <pc:docMk/>
            <pc:sldMk cId="2482526985" sldId="576"/>
            <ac:spMk id="5" creationId="{E2A38A94-BE2E-E550-CBDC-6B34DBFC2F2E}"/>
          </ac:spMkLst>
        </pc:spChg>
        <pc:spChg chg="add del">
          <ac:chgData name="#ZHAO PEILIN#" userId="a42835d9-f78b-466c-b2be-c93bc7dd523d" providerId="ADAL" clId="{8E835329-A496-4025-ADFB-0C2F3F8A6B49}" dt="2024-07-06T02:42:46.243" v="828" actId="478"/>
          <ac:spMkLst>
            <pc:docMk/>
            <pc:sldMk cId="2482526985" sldId="576"/>
            <ac:spMk id="10" creationId="{9DA4C266-002E-9400-4869-E6A7A9E43AC0}"/>
          </ac:spMkLst>
        </pc:spChg>
        <pc:spChg chg="add mod">
          <ac:chgData name="#ZHAO PEILIN#" userId="a42835d9-f78b-466c-b2be-c93bc7dd523d" providerId="ADAL" clId="{8E835329-A496-4025-ADFB-0C2F3F8A6B49}" dt="2024-07-06T01:56:00.267" v="820" actId="14100"/>
          <ac:spMkLst>
            <pc:docMk/>
            <pc:sldMk cId="2482526985" sldId="576"/>
            <ac:spMk id="11" creationId="{99308B2A-67C3-61E2-B8D3-8A5BA775B709}"/>
          </ac:spMkLst>
        </pc:spChg>
        <pc:spChg chg="del mod">
          <ac:chgData name="#ZHAO PEILIN#" userId="a42835d9-f78b-466c-b2be-c93bc7dd523d" providerId="ADAL" clId="{8E835329-A496-4025-ADFB-0C2F3F8A6B49}" dt="2024-07-06T01:56:08.203" v="821" actId="478"/>
          <ac:spMkLst>
            <pc:docMk/>
            <pc:sldMk cId="2482526985" sldId="576"/>
            <ac:spMk id="23" creationId="{850C54D4-DB39-82A0-7AEE-43717F06949D}"/>
          </ac:spMkLst>
        </pc:spChg>
        <pc:spChg chg="del mod">
          <ac:chgData name="#ZHAO PEILIN#" userId="a42835d9-f78b-466c-b2be-c93bc7dd523d" providerId="ADAL" clId="{8E835329-A496-4025-ADFB-0C2F3F8A6B49}" dt="2024-07-06T01:56:09.318" v="822" actId="478"/>
          <ac:spMkLst>
            <pc:docMk/>
            <pc:sldMk cId="2482526985" sldId="576"/>
            <ac:spMk id="24" creationId="{D8B2F3C9-7A47-7846-D360-E9BEF6B76FC9}"/>
          </ac:spMkLst>
        </pc:spChg>
        <pc:spChg chg="del mod">
          <ac:chgData name="#ZHAO PEILIN#" userId="a42835d9-f78b-466c-b2be-c93bc7dd523d" providerId="ADAL" clId="{8E835329-A496-4025-ADFB-0C2F3F8A6B49}" dt="2024-07-06T01:56:10.505" v="823" actId="478"/>
          <ac:spMkLst>
            <pc:docMk/>
            <pc:sldMk cId="2482526985" sldId="576"/>
            <ac:spMk id="25" creationId="{60DFD41C-0CD1-6A5D-0879-A946A8D0610C}"/>
          </ac:spMkLst>
        </pc:spChg>
        <pc:spChg chg="del mod">
          <ac:chgData name="#ZHAO PEILIN#" userId="a42835d9-f78b-466c-b2be-c93bc7dd523d" providerId="ADAL" clId="{8E835329-A496-4025-ADFB-0C2F3F8A6B49}" dt="2024-07-06T01:56:10.954" v="824" actId="478"/>
          <ac:spMkLst>
            <pc:docMk/>
            <pc:sldMk cId="2482526985" sldId="576"/>
            <ac:spMk id="26" creationId="{BA81A991-F946-6FF2-AD48-ED7A4430709F}"/>
          </ac:spMkLst>
        </pc:spChg>
        <pc:spChg chg="del mod">
          <ac:chgData name="#ZHAO PEILIN#" userId="a42835d9-f78b-466c-b2be-c93bc7dd523d" providerId="ADAL" clId="{8E835329-A496-4025-ADFB-0C2F3F8A6B49}" dt="2024-07-06T01:56:11.961" v="825" actId="478"/>
          <ac:spMkLst>
            <pc:docMk/>
            <pc:sldMk cId="2482526985" sldId="576"/>
            <ac:spMk id="27" creationId="{297F4768-1FBD-7599-0DFC-B6815FBB72A3}"/>
          </ac:spMkLst>
        </pc:spChg>
        <pc:spChg chg="del mod">
          <ac:chgData name="#ZHAO PEILIN#" userId="a42835d9-f78b-466c-b2be-c93bc7dd523d" providerId="ADAL" clId="{8E835329-A496-4025-ADFB-0C2F3F8A6B49}" dt="2024-07-06T01:56:12.717" v="826" actId="478"/>
          <ac:spMkLst>
            <pc:docMk/>
            <pc:sldMk cId="2482526985" sldId="576"/>
            <ac:spMk id="28" creationId="{6A1C676F-1783-C68C-192B-21820F771A2A}"/>
          </ac:spMkLst>
        </pc:spChg>
      </pc:sldChg>
      <pc:sldChg chg="modSp add del mod modNotesTx">
        <pc:chgData name="#ZHAO PEILIN#" userId="a42835d9-f78b-466c-b2be-c93bc7dd523d" providerId="ADAL" clId="{8E835329-A496-4025-ADFB-0C2F3F8A6B49}" dt="2024-07-06T02:44:04.223" v="880" actId="47"/>
        <pc:sldMkLst>
          <pc:docMk/>
          <pc:sldMk cId="847806086" sldId="577"/>
        </pc:sldMkLst>
        <pc:spChg chg="mod">
          <ac:chgData name="#ZHAO PEILIN#" userId="a42835d9-f78b-466c-b2be-c93bc7dd523d" providerId="ADAL" clId="{8E835329-A496-4025-ADFB-0C2F3F8A6B49}" dt="2024-07-06T02:43:12.749" v="843" actId="20577"/>
          <ac:spMkLst>
            <pc:docMk/>
            <pc:sldMk cId="847806086" sldId="577"/>
            <ac:spMk id="10" creationId="{4D8E984B-A821-CC4A-4AF2-0EA0AEDF45A8}"/>
          </ac:spMkLst>
        </pc:spChg>
      </pc:sldChg>
    </pc:docChg>
  </pc:docChgLst>
  <pc:docChgLst>
    <pc:chgData name="#ZHAO PEILIN#" userId="a42835d9-f78b-466c-b2be-c93bc7dd523d" providerId="ADAL" clId="{AC693C90-0E61-4932-80DE-92B4CEB7A86D}"/>
    <pc:docChg chg="undo redo custSel addSld delSld modSld sldOrd delMainMaster">
      <pc:chgData name="#ZHAO PEILIN#" userId="a42835d9-f78b-466c-b2be-c93bc7dd523d" providerId="ADAL" clId="{AC693C90-0E61-4932-80DE-92B4CEB7A86D}" dt="2024-06-06T06:56:30.565" v="5226" actId="1076"/>
      <pc:docMkLst>
        <pc:docMk/>
      </pc:docMkLst>
      <pc:sldChg chg="modSp mod modNotesTx">
        <pc:chgData name="#ZHAO PEILIN#" userId="a42835d9-f78b-466c-b2be-c93bc7dd523d" providerId="ADAL" clId="{AC693C90-0E61-4932-80DE-92B4CEB7A86D}" dt="2024-06-05T08:56:16.872" v="607" actId="20577"/>
        <pc:sldMkLst>
          <pc:docMk/>
          <pc:sldMk cId="3771819140" sldId="325"/>
        </pc:sldMkLst>
        <pc:spChg chg="mod">
          <ac:chgData name="#ZHAO PEILIN#" userId="a42835d9-f78b-466c-b2be-c93bc7dd523d" providerId="ADAL" clId="{AC693C90-0E61-4932-80DE-92B4CEB7A86D}" dt="2024-06-05T08:40:04.358" v="57" actId="403"/>
          <ac:spMkLst>
            <pc:docMk/>
            <pc:sldMk cId="3771819140" sldId="325"/>
            <ac:spMk id="2" creationId="{00000000-0000-0000-0000-000000000000}"/>
          </ac:spMkLst>
        </pc:spChg>
        <pc:spChg chg="mod">
          <ac:chgData name="#ZHAO PEILIN#" userId="a42835d9-f78b-466c-b2be-c93bc7dd523d" providerId="ADAL" clId="{AC693C90-0E61-4932-80DE-92B4CEB7A86D}" dt="2024-06-05T08:39:56.117" v="56" actId="20577"/>
          <ac:spMkLst>
            <pc:docMk/>
            <pc:sldMk cId="3771819140" sldId="325"/>
            <ac:spMk id="11" creationId="{81C6819D-718E-D227-7FFE-496AA00E5D73}"/>
          </ac:spMkLst>
        </pc:spChg>
      </pc:sldChg>
      <pc:sldChg chg="modSp mod modNotesTx">
        <pc:chgData name="#ZHAO PEILIN#" userId="a42835d9-f78b-466c-b2be-c93bc7dd523d" providerId="ADAL" clId="{AC693C90-0E61-4932-80DE-92B4CEB7A86D}" dt="2024-06-05T08:56:22.384" v="608" actId="20577"/>
        <pc:sldMkLst>
          <pc:docMk/>
          <pc:sldMk cId="3392723953" sldId="333"/>
        </pc:sldMkLst>
        <pc:spChg chg="mod">
          <ac:chgData name="#ZHAO PEILIN#" userId="a42835d9-f78b-466c-b2be-c93bc7dd523d" providerId="ADAL" clId="{AC693C90-0E61-4932-80DE-92B4CEB7A86D}" dt="2024-06-05T08:40:54.971" v="112" actId="20577"/>
          <ac:spMkLst>
            <pc:docMk/>
            <pc:sldMk cId="3392723953" sldId="333"/>
            <ac:spMk id="9" creationId="{6726E460-E954-F684-CCA5-C62C7A3EE030}"/>
          </ac:spMkLst>
        </pc:spChg>
      </pc:sldChg>
      <pc:sldChg chg="modSp mod modNotesTx">
        <pc:chgData name="#ZHAO PEILIN#" userId="a42835d9-f78b-466c-b2be-c93bc7dd523d" providerId="ADAL" clId="{AC693C90-0E61-4932-80DE-92B4CEB7A86D}" dt="2024-06-06T03:13:39.529" v="1258" actId="20577"/>
        <pc:sldMkLst>
          <pc:docMk/>
          <pc:sldMk cId="3158690100" sldId="462"/>
        </pc:sldMkLst>
        <pc:spChg chg="mod">
          <ac:chgData name="#ZHAO PEILIN#" userId="a42835d9-f78b-466c-b2be-c93bc7dd523d" providerId="ADAL" clId="{AC693C90-0E61-4932-80DE-92B4CEB7A86D}" dt="2024-06-06T03:13:39.529" v="1258" actId="20577"/>
          <ac:spMkLst>
            <pc:docMk/>
            <pc:sldMk cId="3158690100" sldId="462"/>
            <ac:spMk id="7" creationId="{D2075315-34C3-56A4-7BB5-912AE38EA14B}"/>
          </ac:spMkLst>
        </pc:spChg>
      </pc:sldChg>
      <pc:sldChg chg="modSp mod ord modNotesTx">
        <pc:chgData name="#ZHAO PEILIN#" userId="a42835d9-f78b-466c-b2be-c93bc7dd523d" providerId="ADAL" clId="{AC693C90-0E61-4932-80DE-92B4CEB7A86D}" dt="2024-06-05T09:06:38.099" v="805" actId="20577"/>
        <pc:sldMkLst>
          <pc:docMk/>
          <pc:sldMk cId="829951009" sldId="465"/>
        </pc:sldMkLst>
        <pc:spChg chg="mod">
          <ac:chgData name="#ZHAO PEILIN#" userId="a42835d9-f78b-466c-b2be-c93bc7dd523d" providerId="ADAL" clId="{AC693C90-0E61-4932-80DE-92B4CEB7A86D}" dt="2024-06-05T08:55:00.859" v="568" actId="20577"/>
          <ac:spMkLst>
            <pc:docMk/>
            <pc:sldMk cId="829951009" sldId="465"/>
            <ac:spMk id="15" creationId="{62C74A56-95F0-E8AD-87F7-64440823F66C}"/>
          </ac:spMkLst>
        </pc:spChg>
        <pc:spChg chg="mod">
          <ac:chgData name="#ZHAO PEILIN#" userId="a42835d9-f78b-466c-b2be-c93bc7dd523d" providerId="ADAL" clId="{AC693C90-0E61-4932-80DE-92B4CEB7A86D}" dt="2024-06-05T08:41:34.687" v="147" actId="20577"/>
          <ac:spMkLst>
            <pc:docMk/>
            <pc:sldMk cId="829951009" sldId="465"/>
            <ac:spMk id="16" creationId="{D50FBE92-2CB0-386E-7158-BE8074BE5E40}"/>
          </ac:spMkLst>
        </pc:spChg>
        <pc:spChg chg="mod">
          <ac:chgData name="#ZHAO PEILIN#" userId="a42835d9-f78b-466c-b2be-c93bc7dd523d" providerId="ADAL" clId="{AC693C90-0E61-4932-80DE-92B4CEB7A86D}" dt="2024-06-05T08:55:43.040" v="604" actId="1035"/>
          <ac:spMkLst>
            <pc:docMk/>
            <pc:sldMk cId="829951009" sldId="465"/>
            <ac:spMk id="18" creationId="{3410F580-C1BA-C68A-94D2-320B98EF485D}"/>
          </ac:spMkLst>
        </pc:spChg>
        <pc:spChg chg="mod">
          <ac:chgData name="#ZHAO PEILIN#" userId="a42835d9-f78b-466c-b2be-c93bc7dd523d" providerId="ADAL" clId="{AC693C90-0E61-4932-80DE-92B4CEB7A86D}" dt="2024-06-05T08:55:43.040" v="604" actId="1035"/>
          <ac:spMkLst>
            <pc:docMk/>
            <pc:sldMk cId="829951009" sldId="465"/>
            <ac:spMk id="19" creationId="{FF0640C7-B973-C64F-C9FE-44BF07EDE06F}"/>
          </ac:spMkLst>
        </pc:spChg>
        <pc:spChg chg="mod">
          <ac:chgData name="#ZHAO PEILIN#" userId="a42835d9-f78b-466c-b2be-c93bc7dd523d" providerId="ADAL" clId="{AC693C90-0E61-4932-80DE-92B4CEB7A86D}" dt="2024-06-05T08:55:51.866" v="606" actId="1076"/>
          <ac:spMkLst>
            <pc:docMk/>
            <pc:sldMk cId="829951009" sldId="465"/>
            <ac:spMk id="20" creationId="{2B9F2F82-CA2F-0930-29C1-827A3F1EB106}"/>
          </ac:spMkLst>
        </pc:spChg>
        <pc:spChg chg="mod">
          <ac:chgData name="#ZHAO PEILIN#" userId="a42835d9-f78b-466c-b2be-c93bc7dd523d" providerId="ADAL" clId="{AC693C90-0E61-4932-80DE-92B4CEB7A86D}" dt="2024-06-05T09:06:27.213" v="794" actId="14100"/>
          <ac:spMkLst>
            <pc:docMk/>
            <pc:sldMk cId="829951009" sldId="465"/>
            <ac:spMk id="25" creationId="{42B563B5-3A2D-41D9-9A2B-525384ACA7BD}"/>
          </ac:spMkLst>
        </pc:spChg>
        <pc:spChg chg="mod">
          <ac:chgData name="#ZHAO PEILIN#" userId="a42835d9-f78b-466c-b2be-c93bc7dd523d" providerId="ADAL" clId="{AC693C90-0E61-4932-80DE-92B4CEB7A86D}" dt="2024-06-05T09:06:31.224" v="795" actId="14100"/>
          <ac:spMkLst>
            <pc:docMk/>
            <pc:sldMk cId="829951009" sldId="465"/>
            <ac:spMk id="26" creationId="{DF6A0384-0787-DF52-218E-574FA1392E4D}"/>
          </ac:spMkLst>
        </pc:spChg>
        <pc:spChg chg="mod">
          <ac:chgData name="#ZHAO PEILIN#" userId="a42835d9-f78b-466c-b2be-c93bc7dd523d" providerId="ADAL" clId="{AC693C90-0E61-4932-80DE-92B4CEB7A86D}" dt="2024-06-05T09:06:38.099" v="805" actId="20577"/>
          <ac:spMkLst>
            <pc:docMk/>
            <pc:sldMk cId="829951009" sldId="465"/>
            <ac:spMk id="27" creationId="{D72D5251-F707-10A8-6E9B-D7E3B8F47D73}"/>
          </ac:spMkLst>
        </pc:spChg>
      </pc:sldChg>
      <pc:sldChg chg="addSp delSp modSp mod ord modNotesTx">
        <pc:chgData name="#ZHAO PEILIN#" userId="a42835d9-f78b-466c-b2be-c93bc7dd523d" providerId="ADAL" clId="{AC693C90-0E61-4932-80DE-92B4CEB7A86D}" dt="2024-06-05T09:06:51.390" v="807"/>
        <pc:sldMkLst>
          <pc:docMk/>
          <pc:sldMk cId="2665897418" sldId="466"/>
        </pc:sldMkLst>
        <pc:spChg chg="add mod">
          <ac:chgData name="#ZHAO PEILIN#" userId="a42835d9-f78b-466c-b2be-c93bc7dd523d" providerId="ADAL" clId="{AC693C90-0E61-4932-80DE-92B4CEB7A86D}" dt="2024-06-05T08:44:17.761" v="188" actId="1076"/>
          <ac:spMkLst>
            <pc:docMk/>
            <pc:sldMk cId="2665897418" sldId="466"/>
            <ac:spMk id="2" creationId="{D2CE1295-0F8E-E7CA-F508-3D605FAA93F8}"/>
          </ac:spMkLst>
        </pc:spChg>
        <pc:spChg chg="add mod">
          <ac:chgData name="#ZHAO PEILIN#" userId="a42835d9-f78b-466c-b2be-c93bc7dd523d" providerId="ADAL" clId="{AC693C90-0E61-4932-80DE-92B4CEB7A86D}" dt="2024-06-05T08:47:54.251" v="290" actId="1076"/>
          <ac:spMkLst>
            <pc:docMk/>
            <pc:sldMk cId="2665897418" sldId="466"/>
            <ac:spMk id="4" creationId="{FA27E1C8-B0D1-006E-07D6-07CDA6F06AEC}"/>
          </ac:spMkLst>
        </pc:spChg>
        <pc:spChg chg="del">
          <ac:chgData name="#ZHAO PEILIN#" userId="a42835d9-f78b-466c-b2be-c93bc7dd523d" providerId="ADAL" clId="{AC693C90-0E61-4932-80DE-92B4CEB7A86D}" dt="2024-06-05T08:43:53.837" v="178" actId="478"/>
          <ac:spMkLst>
            <pc:docMk/>
            <pc:sldMk cId="2665897418" sldId="466"/>
            <ac:spMk id="6" creationId="{F0615C03-C725-C385-430B-4DC9F3FB4074}"/>
          </ac:spMkLst>
        </pc:spChg>
        <pc:spChg chg="del">
          <ac:chgData name="#ZHAO PEILIN#" userId="a42835d9-f78b-466c-b2be-c93bc7dd523d" providerId="ADAL" clId="{AC693C90-0E61-4932-80DE-92B4CEB7A86D}" dt="2024-06-05T08:43:51.122" v="177" actId="478"/>
          <ac:spMkLst>
            <pc:docMk/>
            <pc:sldMk cId="2665897418" sldId="466"/>
            <ac:spMk id="7" creationId="{568908CB-157F-F58E-7F2C-9729489C3055}"/>
          </ac:spMkLst>
        </pc:spChg>
        <pc:spChg chg="del">
          <ac:chgData name="#ZHAO PEILIN#" userId="a42835d9-f78b-466c-b2be-c93bc7dd523d" providerId="ADAL" clId="{AC693C90-0E61-4932-80DE-92B4CEB7A86D}" dt="2024-06-05T08:43:51.122" v="177" actId="478"/>
          <ac:spMkLst>
            <pc:docMk/>
            <pc:sldMk cId="2665897418" sldId="466"/>
            <ac:spMk id="8" creationId="{EFF2E33C-EBB3-9AE3-659F-FABD5627D3DD}"/>
          </ac:spMkLst>
        </pc:spChg>
        <pc:spChg chg="del">
          <ac:chgData name="#ZHAO PEILIN#" userId="a42835d9-f78b-466c-b2be-c93bc7dd523d" providerId="ADAL" clId="{AC693C90-0E61-4932-80DE-92B4CEB7A86D}" dt="2024-06-05T08:43:45.125" v="175" actId="478"/>
          <ac:spMkLst>
            <pc:docMk/>
            <pc:sldMk cId="2665897418" sldId="466"/>
            <ac:spMk id="10" creationId="{9DA4C266-002E-9400-4869-E6A7A9E43AC0}"/>
          </ac:spMkLst>
        </pc:spChg>
        <pc:spChg chg="add del">
          <ac:chgData name="#ZHAO PEILIN#" userId="a42835d9-f78b-466c-b2be-c93bc7dd523d" providerId="ADAL" clId="{AC693C90-0E61-4932-80DE-92B4CEB7A86D}" dt="2024-06-05T08:44:26.565" v="190" actId="22"/>
          <ac:spMkLst>
            <pc:docMk/>
            <pc:sldMk cId="2665897418" sldId="466"/>
            <ac:spMk id="11" creationId="{1FE7CEC2-A6E0-F966-E618-F05A4D811EF9}"/>
          </ac:spMkLst>
        </pc:spChg>
        <pc:spChg chg="add mod">
          <ac:chgData name="#ZHAO PEILIN#" userId="a42835d9-f78b-466c-b2be-c93bc7dd523d" providerId="ADAL" clId="{AC693C90-0E61-4932-80DE-92B4CEB7A86D}" dt="2024-06-05T08:45:08.641" v="238" actId="20577"/>
          <ac:spMkLst>
            <pc:docMk/>
            <pc:sldMk cId="2665897418" sldId="466"/>
            <ac:spMk id="12" creationId="{B3460AF1-5E92-276D-EF5C-6BD4C71AC9BE}"/>
          </ac:spMkLst>
        </pc:spChg>
        <pc:spChg chg="add mod">
          <ac:chgData name="#ZHAO PEILIN#" userId="a42835d9-f78b-466c-b2be-c93bc7dd523d" providerId="ADAL" clId="{AC693C90-0E61-4932-80DE-92B4CEB7A86D}" dt="2024-06-05T09:06:51.390" v="807"/>
          <ac:spMkLst>
            <pc:docMk/>
            <pc:sldMk cId="2665897418" sldId="466"/>
            <ac:spMk id="13" creationId="{328A0354-0FC1-5828-FBD4-ACEB15C85895}"/>
          </ac:spMkLst>
        </pc:spChg>
        <pc:spChg chg="add mod">
          <ac:chgData name="#ZHAO PEILIN#" userId="a42835d9-f78b-466c-b2be-c93bc7dd523d" providerId="ADAL" clId="{AC693C90-0E61-4932-80DE-92B4CEB7A86D}" dt="2024-06-05T09:06:51.390" v="807"/>
          <ac:spMkLst>
            <pc:docMk/>
            <pc:sldMk cId="2665897418" sldId="466"/>
            <ac:spMk id="14" creationId="{F3876B2D-C67C-C61F-D39F-3370142B1451}"/>
          </ac:spMkLst>
        </pc:spChg>
        <pc:spChg chg="add mod">
          <ac:chgData name="#ZHAO PEILIN#" userId="a42835d9-f78b-466c-b2be-c93bc7dd523d" providerId="ADAL" clId="{AC693C90-0E61-4932-80DE-92B4CEB7A86D}" dt="2024-06-05T09:06:51.390" v="807"/>
          <ac:spMkLst>
            <pc:docMk/>
            <pc:sldMk cId="2665897418" sldId="466"/>
            <ac:spMk id="15" creationId="{601881DC-202E-A07E-25A3-A42355773049}"/>
          </ac:spMkLst>
        </pc:spChg>
        <pc:spChg chg="add mod">
          <ac:chgData name="#ZHAO PEILIN#" userId="a42835d9-f78b-466c-b2be-c93bc7dd523d" providerId="ADAL" clId="{AC693C90-0E61-4932-80DE-92B4CEB7A86D}" dt="2024-06-05T09:06:51.390" v="807"/>
          <ac:spMkLst>
            <pc:docMk/>
            <pc:sldMk cId="2665897418" sldId="466"/>
            <ac:spMk id="16" creationId="{740C7402-8727-E892-99D0-1F2830FF1D6D}"/>
          </ac:spMkLst>
        </pc:spChg>
        <pc:spChg chg="add mod">
          <ac:chgData name="#ZHAO PEILIN#" userId="a42835d9-f78b-466c-b2be-c93bc7dd523d" providerId="ADAL" clId="{AC693C90-0E61-4932-80DE-92B4CEB7A86D}" dt="2024-06-05T09:06:51.390" v="807"/>
          <ac:spMkLst>
            <pc:docMk/>
            <pc:sldMk cId="2665897418" sldId="466"/>
            <ac:spMk id="18" creationId="{76FD6F25-580B-2628-9D99-8D38B1D12602}"/>
          </ac:spMkLst>
        </pc:spChg>
        <pc:spChg chg="add mod">
          <ac:chgData name="#ZHAO PEILIN#" userId="a42835d9-f78b-466c-b2be-c93bc7dd523d" providerId="ADAL" clId="{AC693C90-0E61-4932-80DE-92B4CEB7A86D}" dt="2024-06-05T09:06:51.390" v="807"/>
          <ac:spMkLst>
            <pc:docMk/>
            <pc:sldMk cId="2665897418" sldId="466"/>
            <ac:spMk id="19" creationId="{47771977-78FA-66B8-985E-ECF5B043090A}"/>
          </ac:spMkLst>
        </pc:spChg>
        <pc:spChg chg="del">
          <ac:chgData name="#ZHAO PEILIN#" userId="a42835d9-f78b-466c-b2be-c93bc7dd523d" providerId="ADAL" clId="{AC693C90-0E61-4932-80DE-92B4CEB7A86D}" dt="2024-06-05T09:06:51.053" v="806" actId="478"/>
          <ac:spMkLst>
            <pc:docMk/>
            <pc:sldMk cId="2665897418" sldId="466"/>
            <ac:spMk id="23" creationId="{850C54D4-DB39-82A0-7AEE-43717F06949D}"/>
          </ac:spMkLst>
        </pc:spChg>
        <pc:spChg chg="del">
          <ac:chgData name="#ZHAO PEILIN#" userId="a42835d9-f78b-466c-b2be-c93bc7dd523d" providerId="ADAL" clId="{AC693C90-0E61-4932-80DE-92B4CEB7A86D}" dt="2024-06-05T09:06:51.053" v="806" actId="478"/>
          <ac:spMkLst>
            <pc:docMk/>
            <pc:sldMk cId="2665897418" sldId="466"/>
            <ac:spMk id="24" creationId="{D8B2F3C9-7A47-7846-D360-E9BEF6B76FC9}"/>
          </ac:spMkLst>
        </pc:spChg>
        <pc:spChg chg="del">
          <ac:chgData name="#ZHAO PEILIN#" userId="a42835d9-f78b-466c-b2be-c93bc7dd523d" providerId="ADAL" clId="{AC693C90-0E61-4932-80DE-92B4CEB7A86D}" dt="2024-06-05T09:06:51.053" v="806" actId="478"/>
          <ac:spMkLst>
            <pc:docMk/>
            <pc:sldMk cId="2665897418" sldId="466"/>
            <ac:spMk id="25" creationId="{60DFD41C-0CD1-6A5D-0879-A946A8D0610C}"/>
          </ac:spMkLst>
        </pc:spChg>
        <pc:spChg chg="del">
          <ac:chgData name="#ZHAO PEILIN#" userId="a42835d9-f78b-466c-b2be-c93bc7dd523d" providerId="ADAL" clId="{AC693C90-0E61-4932-80DE-92B4CEB7A86D}" dt="2024-06-05T09:06:51.053" v="806" actId="478"/>
          <ac:spMkLst>
            <pc:docMk/>
            <pc:sldMk cId="2665897418" sldId="466"/>
            <ac:spMk id="26" creationId="{BA81A991-F946-6FF2-AD48-ED7A4430709F}"/>
          </ac:spMkLst>
        </pc:spChg>
        <pc:spChg chg="del">
          <ac:chgData name="#ZHAO PEILIN#" userId="a42835d9-f78b-466c-b2be-c93bc7dd523d" providerId="ADAL" clId="{AC693C90-0E61-4932-80DE-92B4CEB7A86D}" dt="2024-06-05T09:06:51.053" v="806" actId="478"/>
          <ac:spMkLst>
            <pc:docMk/>
            <pc:sldMk cId="2665897418" sldId="466"/>
            <ac:spMk id="27" creationId="{297F4768-1FBD-7599-0DFC-B6815FBB72A3}"/>
          </ac:spMkLst>
        </pc:spChg>
        <pc:spChg chg="del">
          <ac:chgData name="#ZHAO PEILIN#" userId="a42835d9-f78b-466c-b2be-c93bc7dd523d" providerId="ADAL" clId="{AC693C90-0E61-4932-80DE-92B4CEB7A86D}" dt="2024-06-05T09:06:51.053" v="806" actId="478"/>
          <ac:spMkLst>
            <pc:docMk/>
            <pc:sldMk cId="2665897418" sldId="466"/>
            <ac:spMk id="28" creationId="{6A1C676F-1783-C68C-192B-21820F771A2A}"/>
          </ac:spMkLst>
        </pc:spChg>
        <pc:picChg chg="add mod">
          <ac:chgData name="#ZHAO PEILIN#" userId="a42835d9-f78b-466c-b2be-c93bc7dd523d" providerId="ADAL" clId="{AC693C90-0E61-4932-80DE-92B4CEB7A86D}" dt="2024-06-05T08:44:08.652" v="181" actId="1076"/>
          <ac:picMkLst>
            <pc:docMk/>
            <pc:sldMk cId="2665897418" sldId="466"/>
            <ac:picMk id="3" creationId="{1A216257-B07E-C7E8-AE93-1EA472DDDE56}"/>
          </ac:picMkLst>
        </pc:picChg>
        <pc:picChg chg="del">
          <ac:chgData name="#ZHAO PEILIN#" userId="a42835d9-f78b-466c-b2be-c93bc7dd523d" providerId="ADAL" clId="{AC693C90-0E61-4932-80DE-92B4CEB7A86D}" dt="2024-06-05T08:43:47.129" v="176" actId="478"/>
          <ac:picMkLst>
            <pc:docMk/>
            <pc:sldMk cId="2665897418" sldId="466"/>
            <ac:picMk id="9" creationId="{17A85646-AB02-9C53-CF2C-6A1ADED26BDE}"/>
          </ac:picMkLst>
        </pc:picChg>
      </pc:sldChg>
      <pc:sldChg chg="addSp delSp modSp mod modNotesTx">
        <pc:chgData name="#ZHAO PEILIN#" userId="a42835d9-f78b-466c-b2be-c93bc7dd523d" providerId="ADAL" clId="{AC693C90-0E61-4932-80DE-92B4CEB7A86D}" dt="2024-06-06T06:37:13.840" v="5035"/>
        <pc:sldMkLst>
          <pc:docMk/>
          <pc:sldMk cId="3001315839" sldId="467"/>
        </pc:sldMkLst>
        <pc:spChg chg="add mod">
          <ac:chgData name="#ZHAO PEILIN#" userId="a42835d9-f78b-466c-b2be-c93bc7dd523d" providerId="ADAL" clId="{AC693C90-0E61-4932-80DE-92B4CEB7A86D}" dt="2024-06-06T03:08:07.229" v="951" actId="1076"/>
          <ac:spMkLst>
            <pc:docMk/>
            <pc:sldMk cId="3001315839" sldId="467"/>
            <ac:spMk id="2" creationId="{9EB0F43D-7186-E158-7734-040AAB244C0A}"/>
          </ac:spMkLst>
        </pc:spChg>
        <pc:spChg chg="add mod">
          <ac:chgData name="#ZHAO PEILIN#" userId="a42835d9-f78b-466c-b2be-c93bc7dd523d" providerId="ADAL" clId="{AC693C90-0E61-4932-80DE-92B4CEB7A86D}" dt="2024-06-06T03:05:19.243" v="847" actId="1076"/>
          <ac:spMkLst>
            <pc:docMk/>
            <pc:sldMk cId="3001315839" sldId="467"/>
            <ac:spMk id="3" creationId="{DFEB3A37-89CA-AF4F-5986-AA4101E798B3}"/>
          </ac:spMkLst>
        </pc:spChg>
        <pc:spChg chg="del">
          <ac:chgData name="#ZHAO PEILIN#" userId="a42835d9-f78b-466c-b2be-c93bc7dd523d" providerId="ADAL" clId="{AC693C90-0E61-4932-80DE-92B4CEB7A86D}" dt="2024-06-05T08:58:15.959" v="664" actId="478"/>
          <ac:spMkLst>
            <pc:docMk/>
            <pc:sldMk cId="3001315839" sldId="467"/>
            <ac:spMk id="4" creationId="{55015C77-4250-1643-06D6-90A03D47C8D6}"/>
          </ac:spMkLst>
        </pc:spChg>
        <pc:spChg chg="add mod">
          <ac:chgData name="#ZHAO PEILIN#" userId="a42835d9-f78b-466c-b2be-c93bc7dd523d" providerId="ADAL" clId="{AC693C90-0E61-4932-80DE-92B4CEB7A86D}" dt="2024-06-06T06:37:13.840" v="5035"/>
          <ac:spMkLst>
            <pc:docMk/>
            <pc:sldMk cId="3001315839" sldId="467"/>
            <ac:spMk id="4" creationId="{D641C53A-5F93-2338-CD94-255557784094}"/>
          </ac:spMkLst>
        </pc:spChg>
        <pc:spChg chg="add mod">
          <ac:chgData name="#ZHAO PEILIN#" userId="a42835d9-f78b-466c-b2be-c93bc7dd523d" providerId="ADAL" clId="{AC693C90-0E61-4932-80DE-92B4CEB7A86D}" dt="2024-06-06T06:37:13.840" v="5035"/>
          <ac:spMkLst>
            <pc:docMk/>
            <pc:sldMk cId="3001315839" sldId="467"/>
            <ac:spMk id="5" creationId="{57CCF282-3FDC-BC32-56BB-FB4E68776C4C}"/>
          </ac:spMkLst>
        </pc:spChg>
        <pc:spChg chg="add mod">
          <ac:chgData name="#ZHAO PEILIN#" userId="a42835d9-f78b-466c-b2be-c93bc7dd523d" providerId="ADAL" clId="{AC693C90-0E61-4932-80DE-92B4CEB7A86D}" dt="2024-06-06T06:37:13.840" v="5035"/>
          <ac:spMkLst>
            <pc:docMk/>
            <pc:sldMk cId="3001315839" sldId="467"/>
            <ac:spMk id="6" creationId="{6FB27E3D-F7A7-E7ED-E7F7-C31B64BE02EC}"/>
          </ac:spMkLst>
        </pc:spChg>
        <pc:spChg chg="add del">
          <ac:chgData name="#ZHAO PEILIN#" userId="a42835d9-f78b-466c-b2be-c93bc7dd523d" providerId="ADAL" clId="{AC693C90-0E61-4932-80DE-92B4CEB7A86D}" dt="2024-06-05T09:05:09.701" v="784" actId="22"/>
          <ac:spMkLst>
            <pc:docMk/>
            <pc:sldMk cId="3001315839" sldId="467"/>
            <ac:spMk id="7" creationId="{15EC664F-5E92-4CCA-6FD7-7A6C182DBD06}"/>
          </ac:spMkLst>
        </pc:spChg>
        <pc:spChg chg="add mod">
          <ac:chgData name="#ZHAO PEILIN#" userId="a42835d9-f78b-466c-b2be-c93bc7dd523d" providerId="ADAL" clId="{AC693C90-0E61-4932-80DE-92B4CEB7A86D}" dt="2024-06-06T06:37:13.840" v="5035"/>
          <ac:spMkLst>
            <pc:docMk/>
            <pc:sldMk cId="3001315839" sldId="467"/>
            <ac:spMk id="7" creationId="{7A6C5A6B-8B30-1DCC-8DF0-9F3EA0E567FF}"/>
          </ac:spMkLst>
        </pc:spChg>
        <pc:spChg chg="add mod">
          <ac:chgData name="#ZHAO PEILIN#" userId="a42835d9-f78b-466c-b2be-c93bc7dd523d" providerId="ADAL" clId="{AC693C90-0E61-4932-80DE-92B4CEB7A86D}" dt="2024-06-06T06:37:13.840" v="5035"/>
          <ac:spMkLst>
            <pc:docMk/>
            <pc:sldMk cId="3001315839" sldId="467"/>
            <ac:spMk id="8" creationId="{CD541545-1753-0119-A56F-E18375F3388D}"/>
          </ac:spMkLst>
        </pc:spChg>
        <pc:spChg chg="add mod">
          <ac:chgData name="#ZHAO PEILIN#" userId="a42835d9-f78b-466c-b2be-c93bc7dd523d" providerId="ADAL" clId="{AC693C90-0E61-4932-80DE-92B4CEB7A86D}" dt="2024-06-06T06:37:13.840" v="5035"/>
          <ac:spMkLst>
            <pc:docMk/>
            <pc:sldMk cId="3001315839" sldId="467"/>
            <ac:spMk id="9" creationId="{0673EEDC-C7FA-3C36-B8A5-EC3C3E19FDCE}"/>
          </ac:spMkLst>
        </pc:spChg>
        <pc:spChg chg="mod">
          <ac:chgData name="#ZHAO PEILIN#" userId="a42835d9-f78b-466c-b2be-c93bc7dd523d" providerId="ADAL" clId="{AC693C90-0E61-4932-80DE-92B4CEB7A86D}" dt="2024-06-05T08:57:58.687" v="661" actId="20577"/>
          <ac:spMkLst>
            <pc:docMk/>
            <pc:sldMk cId="3001315839" sldId="467"/>
            <ac:spMk id="10" creationId="{420F9C09-D3B8-260D-5A50-733F724C2C7C}"/>
          </ac:spMkLst>
        </pc:spChg>
        <pc:spChg chg="del">
          <ac:chgData name="#ZHAO PEILIN#" userId="a42835d9-f78b-466c-b2be-c93bc7dd523d" providerId="ADAL" clId="{AC693C90-0E61-4932-80DE-92B4CEB7A86D}" dt="2024-06-06T06:37:13.440" v="5034" actId="478"/>
          <ac:spMkLst>
            <pc:docMk/>
            <pc:sldMk cId="3001315839" sldId="467"/>
            <ac:spMk id="23" creationId="{0FDABFF7-EF73-FC53-41E6-C25E785FDE8B}"/>
          </ac:spMkLst>
        </pc:spChg>
        <pc:spChg chg="del">
          <ac:chgData name="#ZHAO PEILIN#" userId="a42835d9-f78b-466c-b2be-c93bc7dd523d" providerId="ADAL" clId="{AC693C90-0E61-4932-80DE-92B4CEB7A86D}" dt="2024-06-06T06:37:13.440" v="5034" actId="478"/>
          <ac:spMkLst>
            <pc:docMk/>
            <pc:sldMk cId="3001315839" sldId="467"/>
            <ac:spMk id="24" creationId="{0FAEE8C0-45A8-0305-B9A5-4E3B2E185B6D}"/>
          </ac:spMkLst>
        </pc:spChg>
        <pc:spChg chg="del">
          <ac:chgData name="#ZHAO PEILIN#" userId="a42835d9-f78b-466c-b2be-c93bc7dd523d" providerId="ADAL" clId="{AC693C90-0E61-4932-80DE-92B4CEB7A86D}" dt="2024-06-06T06:37:13.440" v="5034" actId="478"/>
          <ac:spMkLst>
            <pc:docMk/>
            <pc:sldMk cId="3001315839" sldId="467"/>
            <ac:spMk id="25" creationId="{39764AF7-3805-9880-F766-C8E35A39E68E}"/>
          </ac:spMkLst>
        </pc:spChg>
        <pc:spChg chg="del">
          <ac:chgData name="#ZHAO PEILIN#" userId="a42835d9-f78b-466c-b2be-c93bc7dd523d" providerId="ADAL" clId="{AC693C90-0E61-4932-80DE-92B4CEB7A86D}" dt="2024-06-06T06:37:13.440" v="5034" actId="478"/>
          <ac:spMkLst>
            <pc:docMk/>
            <pc:sldMk cId="3001315839" sldId="467"/>
            <ac:spMk id="26" creationId="{53A36E37-3388-46CE-00BC-3E4D0745481E}"/>
          </ac:spMkLst>
        </pc:spChg>
        <pc:spChg chg="del">
          <ac:chgData name="#ZHAO PEILIN#" userId="a42835d9-f78b-466c-b2be-c93bc7dd523d" providerId="ADAL" clId="{AC693C90-0E61-4932-80DE-92B4CEB7A86D}" dt="2024-06-06T06:37:13.440" v="5034" actId="478"/>
          <ac:spMkLst>
            <pc:docMk/>
            <pc:sldMk cId="3001315839" sldId="467"/>
            <ac:spMk id="27" creationId="{7BF7737D-C83C-4CEF-2B57-5E753A11EFF4}"/>
          </ac:spMkLst>
        </pc:spChg>
        <pc:spChg chg="del">
          <ac:chgData name="#ZHAO PEILIN#" userId="a42835d9-f78b-466c-b2be-c93bc7dd523d" providerId="ADAL" clId="{AC693C90-0E61-4932-80DE-92B4CEB7A86D}" dt="2024-06-06T06:37:13.440" v="5034" actId="478"/>
          <ac:spMkLst>
            <pc:docMk/>
            <pc:sldMk cId="3001315839" sldId="467"/>
            <ac:spMk id="28" creationId="{7335D879-86DD-B057-9B9D-C068C66E76C9}"/>
          </ac:spMkLst>
        </pc:spChg>
        <pc:picChg chg="del">
          <ac:chgData name="#ZHAO PEILIN#" userId="a42835d9-f78b-466c-b2be-c93bc7dd523d" providerId="ADAL" clId="{AC693C90-0E61-4932-80DE-92B4CEB7A86D}" dt="2024-06-05T08:58:09.173" v="662" actId="478"/>
          <ac:picMkLst>
            <pc:docMk/>
            <pc:sldMk cId="3001315839" sldId="467"/>
            <ac:picMk id="5" creationId="{AF6115F3-2995-11FE-73CD-081C484F5559}"/>
          </ac:picMkLst>
        </pc:picChg>
      </pc:sldChg>
      <pc:sldChg chg="del">
        <pc:chgData name="#ZHAO PEILIN#" userId="a42835d9-f78b-466c-b2be-c93bc7dd523d" providerId="ADAL" clId="{AC693C90-0E61-4932-80DE-92B4CEB7A86D}" dt="2024-06-06T03:12:58.984" v="1193" actId="47"/>
        <pc:sldMkLst>
          <pc:docMk/>
          <pc:sldMk cId="105084378" sldId="468"/>
        </pc:sldMkLst>
      </pc:sldChg>
      <pc:sldChg chg="del">
        <pc:chgData name="#ZHAO PEILIN#" userId="a42835d9-f78b-466c-b2be-c93bc7dd523d" providerId="ADAL" clId="{AC693C90-0E61-4932-80DE-92B4CEB7A86D}" dt="2024-06-06T03:12:59.842" v="1194" actId="47"/>
        <pc:sldMkLst>
          <pc:docMk/>
          <pc:sldMk cId="2918188280" sldId="469"/>
        </pc:sldMkLst>
      </pc:sldChg>
      <pc:sldChg chg="del">
        <pc:chgData name="#ZHAO PEILIN#" userId="a42835d9-f78b-466c-b2be-c93bc7dd523d" providerId="ADAL" clId="{AC693C90-0E61-4932-80DE-92B4CEB7A86D}" dt="2024-06-06T03:13:02.942" v="1195" actId="47"/>
        <pc:sldMkLst>
          <pc:docMk/>
          <pc:sldMk cId="2398157027" sldId="470"/>
        </pc:sldMkLst>
      </pc:sldChg>
      <pc:sldChg chg="modSp mod modNotesTx">
        <pc:chgData name="#ZHAO PEILIN#" userId="a42835d9-f78b-466c-b2be-c93bc7dd523d" providerId="ADAL" clId="{AC693C90-0E61-4932-80DE-92B4CEB7A86D}" dt="2024-06-06T06:40:51.667" v="5104" actId="20577"/>
        <pc:sldMkLst>
          <pc:docMk/>
          <pc:sldMk cId="1783327997" sldId="471"/>
        </pc:sldMkLst>
        <pc:spChg chg="mod">
          <ac:chgData name="#ZHAO PEILIN#" userId="a42835d9-f78b-466c-b2be-c93bc7dd523d" providerId="ADAL" clId="{AC693C90-0E61-4932-80DE-92B4CEB7A86D}" dt="2024-06-06T06:40:51.667" v="5104" actId="20577"/>
          <ac:spMkLst>
            <pc:docMk/>
            <pc:sldMk cId="1783327997" sldId="471"/>
            <ac:spMk id="7" creationId="{B2835F42-046C-65D8-EA1F-5554F5B0F2F5}"/>
          </ac:spMkLst>
        </pc:spChg>
      </pc:sldChg>
      <pc:sldChg chg="addSp delSp modSp mod modNotesTx">
        <pc:chgData name="#ZHAO PEILIN#" userId="a42835d9-f78b-466c-b2be-c93bc7dd523d" providerId="ADAL" clId="{AC693C90-0E61-4932-80DE-92B4CEB7A86D}" dt="2024-06-06T06:41:55.768" v="5110" actId="207"/>
        <pc:sldMkLst>
          <pc:docMk/>
          <pc:sldMk cId="858103664" sldId="472"/>
        </pc:sldMkLst>
        <pc:spChg chg="del">
          <ac:chgData name="#ZHAO PEILIN#" userId="a42835d9-f78b-466c-b2be-c93bc7dd523d" providerId="ADAL" clId="{AC693C90-0E61-4932-80DE-92B4CEB7A86D}" dt="2024-06-06T03:14:20.090" v="1306" actId="478"/>
          <ac:spMkLst>
            <pc:docMk/>
            <pc:sldMk cId="858103664" sldId="472"/>
            <ac:spMk id="6" creationId="{7341F921-6224-BDC9-4978-B38D7442F751}"/>
          </ac:spMkLst>
        </pc:spChg>
        <pc:spChg chg="mod">
          <ac:chgData name="#ZHAO PEILIN#" userId="a42835d9-f78b-466c-b2be-c93bc7dd523d" providerId="ADAL" clId="{AC693C90-0E61-4932-80DE-92B4CEB7A86D}" dt="2024-06-06T03:15:03.250" v="1341" actId="20577"/>
          <ac:spMkLst>
            <pc:docMk/>
            <pc:sldMk cId="858103664" sldId="472"/>
            <ac:spMk id="10" creationId="{FFF7ADD8-608E-6DDB-D527-B8EEB8BACE0A}"/>
          </ac:spMkLst>
        </pc:spChg>
        <pc:spChg chg="add mod">
          <ac:chgData name="#ZHAO PEILIN#" userId="a42835d9-f78b-466c-b2be-c93bc7dd523d" providerId="ADAL" clId="{AC693C90-0E61-4932-80DE-92B4CEB7A86D}" dt="2024-06-06T06:41:52.386" v="5109" actId="207"/>
          <ac:spMkLst>
            <pc:docMk/>
            <pc:sldMk cId="858103664" sldId="472"/>
            <ac:spMk id="13" creationId="{1A36B796-FA35-393C-EEF6-B52EE3E6F823}"/>
          </ac:spMkLst>
        </pc:spChg>
        <pc:spChg chg="add mod">
          <ac:chgData name="#ZHAO PEILIN#" userId="a42835d9-f78b-466c-b2be-c93bc7dd523d" providerId="ADAL" clId="{AC693C90-0E61-4932-80DE-92B4CEB7A86D}" dt="2024-06-06T06:41:55.768" v="5110" actId="207"/>
          <ac:spMkLst>
            <pc:docMk/>
            <pc:sldMk cId="858103664" sldId="472"/>
            <ac:spMk id="14" creationId="{79604917-A013-64AA-A4EA-5B695AE6719D}"/>
          </ac:spMkLst>
        </pc:spChg>
        <pc:spChg chg="add mod">
          <ac:chgData name="#ZHAO PEILIN#" userId="a42835d9-f78b-466c-b2be-c93bc7dd523d" providerId="ADAL" clId="{AC693C90-0E61-4932-80DE-92B4CEB7A86D}" dt="2024-06-06T06:41:34.978" v="5106"/>
          <ac:spMkLst>
            <pc:docMk/>
            <pc:sldMk cId="858103664" sldId="472"/>
            <ac:spMk id="15" creationId="{35B99232-7149-94C2-CF25-ADB9779E9B57}"/>
          </ac:spMkLst>
        </pc:spChg>
        <pc:spChg chg="add mod">
          <ac:chgData name="#ZHAO PEILIN#" userId="a42835d9-f78b-466c-b2be-c93bc7dd523d" providerId="ADAL" clId="{AC693C90-0E61-4932-80DE-92B4CEB7A86D}" dt="2024-06-06T06:41:34.978" v="5106"/>
          <ac:spMkLst>
            <pc:docMk/>
            <pc:sldMk cId="858103664" sldId="472"/>
            <ac:spMk id="16" creationId="{F0C525C0-0D1C-63E4-9FD2-9B4AE7E1A37E}"/>
          </ac:spMkLst>
        </pc:spChg>
        <pc:spChg chg="add mod">
          <ac:chgData name="#ZHAO PEILIN#" userId="a42835d9-f78b-466c-b2be-c93bc7dd523d" providerId="ADAL" clId="{AC693C90-0E61-4932-80DE-92B4CEB7A86D}" dt="2024-06-06T06:41:34.978" v="5106"/>
          <ac:spMkLst>
            <pc:docMk/>
            <pc:sldMk cId="858103664" sldId="472"/>
            <ac:spMk id="18" creationId="{3515CBEC-B9FC-36C6-006C-93DC1D8141DC}"/>
          </ac:spMkLst>
        </pc:spChg>
        <pc:spChg chg="add mod">
          <ac:chgData name="#ZHAO PEILIN#" userId="a42835d9-f78b-466c-b2be-c93bc7dd523d" providerId="ADAL" clId="{AC693C90-0E61-4932-80DE-92B4CEB7A86D}" dt="2024-06-06T06:41:34.978" v="5106"/>
          <ac:spMkLst>
            <pc:docMk/>
            <pc:sldMk cId="858103664" sldId="472"/>
            <ac:spMk id="19" creationId="{A22FC3EF-6528-9C16-7296-D7CF4FEBA46E}"/>
          </ac:spMkLst>
        </pc:spChg>
        <pc:spChg chg="del">
          <ac:chgData name="#ZHAO PEILIN#" userId="a42835d9-f78b-466c-b2be-c93bc7dd523d" providerId="ADAL" clId="{AC693C90-0E61-4932-80DE-92B4CEB7A86D}" dt="2024-06-06T06:41:34.569" v="5105" actId="478"/>
          <ac:spMkLst>
            <pc:docMk/>
            <pc:sldMk cId="858103664" sldId="472"/>
            <ac:spMk id="23" creationId="{FAED2ADB-5F76-F834-F80D-055034AC1F2C}"/>
          </ac:spMkLst>
        </pc:spChg>
        <pc:spChg chg="del">
          <ac:chgData name="#ZHAO PEILIN#" userId="a42835d9-f78b-466c-b2be-c93bc7dd523d" providerId="ADAL" clId="{AC693C90-0E61-4932-80DE-92B4CEB7A86D}" dt="2024-06-06T06:41:34.569" v="5105" actId="478"/>
          <ac:spMkLst>
            <pc:docMk/>
            <pc:sldMk cId="858103664" sldId="472"/>
            <ac:spMk id="24" creationId="{24D59C5E-70F2-83FB-3F3F-46E976E7CA90}"/>
          </ac:spMkLst>
        </pc:spChg>
        <pc:spChg chg="del">
          <ac:chgData name="#ZHAO PEILIN#" userId="a42835d9-f78b-466c-b2be-c93bc7dd523d" providerId="ADAL" clId="{AC693C90-0E61-4932-80DE-92B4CEB7A86D}" dt="2024-06-06T06:41:34.569" v="5105" actId="478"/>
          <ac:spMkLst>
            <pc:docMk/>
            <pc:sldMk cId="858103664" sldId="472"/>
            <ac:spMk id="25" creationId="{6E4FF88C-E563-5F20-B5E0-76112291AEA7}"/>
          </ac:spMkLst>
        </pc:spChg>
        <pc:spChg chg="del">
          <ac:chgData name="#ZHAO PEILIN#" userId="a42835d9-f78b-466c-b2be-c93bc7dd523d" providerId="ADAL" clId="{AC693C90-0E61-4932-80DE-92B4CEB7A86D}" dt="2024-06-06T06:41:34.569" v="5105" actId="478"/>
          <ac:spMkLst>
            <pc:docMk/>
            <pc:sldMk cId="858103664" sldId="472"/>
            <ac:spMk id="26" creationId="{47F5B778-87D9-C8F4-03EC-B18ECFE9D20F}"/>
          </ac:spMkLst>
        </pc:spChg>
        <pc:spChg chg="del">
          <ac:chgData name="#ZHAO PEILIN#" userId="a42835d9-f78b-466c-b2be-c93bc7dd523d" providerId="ADAL" clId="{AC693C90-0E61-4932-80DE-92B4CEB7A86D}" dt="2024-06-06T06:41:34.569" v="5105" actId="478"/>
          <ac:spMkLst>
            <pc:docMk/>
            <pc:sldMk cId="858103664" sldId="472"/>
            <ac:spMk id="27" creationId="{91DB0448-398D-2167-B128-DACA1A5373F7}"/>
          </ac:spMkLst>
        </pc:spChg>
        <pc:spChg chg="del">
          <ac:chgData name="#ZHAO PEILIN#" userId="a42835d9-f78b-466c-b2be-c93bc7dd523d" providerId="ADAL" clId="{AC693C90-0E61-4932-80DE-92B4CEB7A86D}" dt="2024-06-06T06:41:34.569" v="5105" actId="478"/>
          <ac:spMkLst>
            <pc:docMk/>
            <pc:sldMk cId="858103664" sldId="472"/>
            <ac:spMk id="28" creationId="{B06D30B4-A7E3-6F6A-D4A9-F4858CF04CF1}"/>
          </ac:spMkLst>
        </pc:spChg>
        <pc:picChg chg="add del mod">
          <ac:chgData name="#ZHAO PEILIN#" userId="a42835d9-f78b-466c-b2be-c93bc7dd523d" providerId="ADAL" clId="{AC693C90-0E61-4932-80DE-92B4CEB7A86D}" dt="2024-06-06T03:15:06.625" v="1342" actId="478"/>
          <ac:picMkLst>
            <pc:docMk/>
            <pc:sldMk cId="858103664" sldId="472"/>
            <ac:picMk id="3" creationId="{603BD16D-D4B4-25C8-8D78-94ADA5B7C101}"/>
          </ac:picMkLst>
        </pc:picChg>
        <pc:picChg chg="add del mod">
          <ac:chgData name="#ZHAO PEILIN#" userId="a42835d9-f78b-466c-b2be-c93bc7dd523d" providerId="ADAL" clId="{AC693C90-0E61-4932-80DE-92B4CEB7A86D}" dt="2024-06-06T03:14:46.549" v="1314" actId="478"/>
          <ac:picMkLst>
            <pc:docMk/>
            <pc:sldMk cId="858103664" sldId="472"/>
            <ac:picMk id="5" creationId="{A09C8385-A3ED-BBC3-3A0D-3162181441F7}"/>
          </ac:picMkLst>
        </pc:picChg>
        <pc:picChg chg="del">
          <ac:chgData name="#ZHAO PEILIN#" userId="a42835d9-f78b-466c-b2be-c93bc7dd523d" providerId="ADAL" clId="{AC693C90-0E61-4932-80DE-92B4CEB7A86D}" dt="2024-06-06T03:14:18.277" v="1305" actId="478"/>
          <ac:picMkLst>
            <pc:docMk/>
            <pc:sldMk cId="858103664" sldId="472"/>
            <ac:picMk id="7" creationId="{E817951B-E0E9-AACB-C6AC-CF0CF14D5B06}"/>
          </ac:picMkLst>
        </pc:picChg>
        <pc:picChg chg="add mod">
          <ac:chgData name="#ZHAO PEILIN#" userId="a42835d9-f78b-466c-b2be-c93bc7dd523d" providerId="ADAL" clId="{AC693C90-0E61-4932-80DE-92B4CEB7A86D}" dt="2024-06-06T03:16:16.846" v="1375" actId="1076"/>
          <ac:picMkLst>
            <pc:docMk/>
            <pc:sldMk cId="858103664" sldId="472"/>
            <ac:picMk id="9" creationId="{79E1E359-5CFE-F62A-DFF3-73296A36F368}"/>
          </ac:picMkLst>
        </pc:picChg>
        <pc:picChg chg="add del mod">
          <ac:chgData name="#ZHAO PEILIN#" userId="a42835d9-f78b-466c-b2be-c93bc7dd523d" providerId="ADAL" clId="{AC693C90-0E61-4932-80DE-92B4CEB7A86D}" dt="2024-06-06T03:16:07.474" v="1369" actId="22"/>
          <ac:picMkLst>
            <pc:docMk/>
            <pc:sldMk cId="858103664" sldId="472"/>
            <ac:picMk id="12" creationId="{DD569DA9-0D61-1F17-2297-74BB2BB37782}"/>
          </ac:picMkLst>
        </pc:picChg>
      </pc:sldChg>
      <pc:sldChg chg="del">
        <pc:chgData name="#ZHAO PEILIN#" userId="a42835d9-f78b-466c-b2be-c93bc7dd523d" providerId="ADAL" clId="{AC693C90-0E61-4932-80DE-92B4CEB7A86D}" dt="2024-06-06T03:29:38.165" v="1600" actId="47"/>
        <pc:sldMkLst>
          <pc:docMk/>
          <pc:sldMk cId="4150189825" sldId="474"/>
        </pc:sldMkLst>
      </pc:sldChg>
      <pc:sldChg chg="del">
        <pc:chgData name="#ZHAO PEILIN#" userId="a42835d9-f78b-466c-b2be-c93bc7dd523d" providerId="ADAL" clId="{AC693C90-0E61-4932-80DE-92B4CEB7A86D}" dt="2024-06-06T03:29:39.027" v="1601" actId="47"/>
        <pc:sldMkLst>
          <pc:docMk/>
          <pc:sldMk cId="2860598192" sldId="475"/>
        </pc:sldMkLst>
      </pc:sldChg>
      <pc:sldChg chg="del">
        <pc:chgData name="#ZHAO PEILIN#" userId="a42835d9-f78b-466c-b2be-c93bc7dd523d" providerId="ADAL" clId="{AC693C90-0E61-4932-80DE-92B4CEB7A86D}" dt="2024-06-06T03:29:39.719" v="1602" actId="47"/>
        <pc:sldMkLst>
          <pc:docMk/>
          <pc:sldMk cId="622781580" sldId="476"/>
        </pc:sldMkLst>
      </pc:sldChg>
      <pc:sldChg chg="delSp modSp mod modNotesTx">
        <pc:chgData name="#ZHAO PEILIN#" userId="a42835d9-f78b-466c-b2be-c93bc7dd523d" providerId="ADAL" clId="{AC693C90-0E61-4932-80DE-92B4CEB7A86D}" dt="2024-06-06T03:55:30.489" v="1929" actId="20577"/>
        <pc:sldMkLst>
          <pc:docMk/>
          <pc:sldMk cId="1633040355" sldId="477"/>
        </pc:sldMkLst>
        <pc:spChg chg="del">
          <ac:chgData name="#ZHAO PEILIN#" userId="a42835d9-f78b-466c-b2be-c93bc7dd523d" providerId="ADAL" clId="{AC693C90-0E61-4932-80DE-92B4CEB7A86D}" dt="2024-06-06T03:52:09.440" v="1838" actId="478"/>
          <ac:spMkLst>
            <pc:docMk/>
            <pc:sldMk cId="1633040355" sldId="477"/>
            <ac:spMk id="2" creationId="{67A69D89-3936-76B7-FC27-20E14C52FD4D}"/>
          </ac:spMkLst>
        </pc:spChg>
        <pc:spChg chg="mod">
          <ac:chgData name="#ZHAO PEILIN#" userId="a42835d9-f78b-466c-b2be-c93bc7dd523d" providerId="ADAL" clId="{AC693C90-0E61-4932-80DE-92B4CEB7A86D}" dt="2024-06-06T03:55:30.489" v="1929" actId="20577"/>
          <ac:spMkLst>
            <pc:docMk/>
            <pc:sldMk cId="1633040355" sldId="477"/>
            <ac:spMk id="7" creationId="{E8682E73-0D8D-A63D-E5C2-22CEF13CFCE3}"/>
          </ac:spMkLst>
        </pc:spChg>
      </pc:sldChg>
      <pc:sldChg chg="addSp delSp modSp mod modNotesTx">
        <pc:chgData name="#ZHAO PEILIN#" userId="a42835d9-f78b-466c-b2be-c93bc7dd523d" providerId="ADAL" clId="{AC693C90-0E61-4932-80DE-92B4CEB7A86D}" dt="2024-06-06T06:43:13.107" v="5123" actId="207"/>
        <pc:sldMkLst>
          <pc:docMk/>
          <pc:sldMk cId="2037347794" sldId="478"/>
        </pc:sldMkLst>
        <pc:spChg chg="add del">
          <ac:chgData name="#ZHAO PEILIN#" userId="a42835d9-f78b-466c-b2be-c93bc7dd523d" providerId="ADAL" clId="{AC693C90-0E61-4932-80DE-92B4CEB7A86D}" dt="2024-06-06T03:53:13.688" v="1849" actId="22"/>
          <ac:spMkLst>
            <pc:docMk/>
            <pc:sldMk cId="2037347794" sldId="478"/>
            <ac:spMk id="7" creationId="{1BC26BBD-E398-7D0E-22B3-945EBA925281}"/>
          </ac:spMkLst>
        </pc:spChg>
        <pc:spChg chg="add mod">
          <ac:chgData name="#ZHAO PEILIN#" userId="a42835d9-f78b-466c-b2be-c93bc7dd523d" providerId="ADAL" clId="{AC693C90-0E61-4932-80DE-92B4CEB7A86D}" dt="2024-06-06T03:53:35.633" v="1858" actId="1076"/>
          <ac:spMkLst>
            <pc:docMk/>
            <pc:sldMk cId="2037347794" sldId="478"/>
            <ac:spMk id="9" creationId="{CD53D130-7B95-B409-D5E3-CA5DB32D1CF0}"/>
          </ac:spMkLst>
        </pc:spChg>
        <pc:spChg chg="mod">
          <ac:chgData name="#ZHAO PEILIN#" userId="a42835d9-f78b-466c-b2be-c93bc7dd523d" providerId="ADAL" clId="{AC693C90-0E61-4932-80DE-92B4CEB7A86D}" dt="2024-06-06T03:53:55.145" v="1886" actId="20577"/>
          <ac:spMkLst>
            <pc:docMk/>
            <pc:sldMk cId="2037347794" sldId="478"/>
            <ac:spMk id="10" creationId="{125C5FE1-5F65-A045-9AE8-391FF9ACD941}"/>
          </ac:spMkLst>
        </pc:spChg>
        <pc:spChg chg="add mod">
          <ac:chgData name="#ZHAO PEILIN#" userId="a42835d9-f78b-466c-b2be-c93bc7dd523d" providerId="ADAL" clId="{AC693C90-0E61-4932-80DE-92B4CEB7A86D}" dt="2024-06-06T06:42:57.778" v="5120"/>
          <ac:spMkLst>
            <pc:docMk/>
            <pc:sldMk cId="2037347794" sldId="478"/>
            <ac:spMk id="11" creationId="{D36BADA7-BB1F-0DD3-C6BB-EC67C3A04098}"/>
          </ac:spMkLst>
        </pc:spChg>
        <pc:spChg chg="add mod">
          <ac:chgData name="#ZHAO PEILIN#" userId="a42835d9-f78b-466c-b2be-c93bc7dd523d" providerId="ADAL" clId="{AC693C90-0E61-4932-80DE-92B4CEB7A86D}" dt="2024-06-06T06:43:13.107" v="5123" actId="207"/>
          <ac:spMkLst>
            <pc:docMk/>
            <pc:sldMk cId="2037347794" sldId="478"/>
            <ac:spMk id="12" creationId="{DFE2C0A6-D634-B07F-26B8-515974E34804}"/>
          </ac:spMkLst>
        </pc:spChg>
        <pc:spChg chg="add mod">
          <ac:chgData name="#ZHAO PEILIN#" userId="a42835d9-f78b-466c-b2be-c93bc7dd523d" providerId="ADAL" clId="{AC693C90-0E61-4932-80DE-92B4CEB7A86D}" dt="2024-06-06T06:43:06.388" v="5121" actId="207"/>
          <ac:spMkLst>
            <pc:docMk/>
            <pc:sldMk cId="2037347794" sldId="478"/>
            <ac:spMk id="13" creationId="{ABE1DA8B-5FF6-364F-8F43-765452CA29FB}"/>
          </ac:spMkLst>
        </pc:spChg>
        <pc:spChg chg="add mod">
          <ac:chgData name="#ZHAO PEILIN#" userId="a42835d9-f78b-466c-b2be-c93bc7dd523d" providerId="ADAL" clId="{AC693C90-0E61-4932-80DE-92B4CEB7A86D}" dt="2024-06-06T06:42:57.778" v="5120"/>
          <ac:spMkLst>
            <pc:docMk/>
            <pc:sldMk cId="2037347794" sldId="478"/>
            <ac:spMk id="14" creationId="{047C995F-A5EF-BCC1-72A7-809A6A6C0413}"/>
          </ac:spMkLst>
        </pc:spChg>
        <pc:spChg chg="add mod">
          <ac:chgData name="#ZHAO PEILIN#" userId="a42835d9-f78b-466c-b2be-c93bc7dd523d" providerId="ADAL" clId="{AC693C90-0E61-4932-80DE-92B4CEB7A86D}" dt="2024-06-06T06:42:57.778" v="5120"/>
          <ac:spMkLst>
            <pc:docMk/>
            <pc:sldMk cId="2037347794" sldId="478"/>
            <ac:spMk id="15" creationId="{158EF22B-4624-57B6-DDFA-DA6B58520B36}"/>
          </ac:spMkLst>
        </pc:spChg>
        <pc:spChg chg="add mod">
          <ac:chgData name="#ZHAO PEILIN#" userId="a42835d9-f78b-466c-b2be-c93bc7dd523d" providerId="ADAL" clId="{AC693C90-0E61-4932-80DE-92B4CEB7A86D}" dt="2024-06-06T06:42:57.778" v="5120"/>
          <ac:spMkLst>
            <pc:docMk/>
            <pc:sldMk cId="2037347794" sldId="478"/>
            <ac:spMk id="16" creationId="{A4E00177-3C26-494E-79B4-CBE583E5D044}"/>
          </ac:spMkLst>
        </pc:spChg>
        <pc:spChg chg="del">
          <ac:chgData name="#ZHAO PEILIN#" userId="a42835d9-f78b-466c-b2be-c93bc7dd523d" providerId="ADAL" clId="{AC693C90-0E61-4932-80DE-92B4CEB7A86D}" dt="2024-06-06T06:42:57.441" v="5119" actId="478"/>
          <ac:spMkLst>
            <pc:docMk/>
            <pc:sldMk cId="2037347794" sldId="478"/>
            <ac:spMk id="23" creationId="{C3F01F7C-B21F-B1AD-45DF-C676794BF4A4}"/>
          </ac:spMkLst>
        </pc:spChg>
        <pc:spChg chg="del">
          <ac:chgData name="#ZHAO PEILIN#" userId="a42835d9-f78b-466c-b2be-c93bc7dd523d" providerId="ADAL" clId="{AC693C90-0E61-4932-80DE-92B4CEB7A86D}" dt="2024-06-06T06:42:57.441" v="5119" actId="478"/>
          <ac:spMkLst>
            <pc:docMk/>
            <pc:sldMk cId="2037347794" sldId="478"/>
            <ac:spMk id="24" creationId="{C39C0F59-DBAE-104A-1DA4-758EC3960908}"/>
          </ac:spMkLst>
        </pc:spChg>
        <pc:spChg chg="del">
          <ac:chgData name="#ZHAO PEILIN#" userId="a42835d9-f78b-466c-b2be-c93bc7dd523d" providerId="ADAL" clId="{AC693C90-0E61-4932-80DE-92B4CEB7A86D}" dt="2024-06-06T06:42:57.441" v="5119" actId="478"/>
          <ac:spMkLst>
            <pc:docMk/>
            <pc:sldMk cId="2037347794" sldId="478"/>
            <ac:spMk id="25" creationId="{3C524A7F-5C8B-CF25-11FF-5CDA02FFAED7}"/>
          </ac:spMkLst>
        </pc:spChg>
        <pc:spChg chg="del">
          <ac:chgData name="#ZHAO PEILIN#" userId="a42835d9-f78b-466c-b2be-c93bc7dd523d" providerId="ADAL" clId="{AC693C90-0E61-4932-80DE-92B4CEB7A86D}" dt="2024-06-06T06:42:57.441" v="5119" actId="478"/>
          <ac:spMkLst>
            <pc:docMk/>
            <pc:sldMk cId="2037347794" sldId="478"/>
            <ac:spMk id="26" creationId="{3290BEAB-DEB2-76CD-F73E-9619993C98B6}"/>
          </ac:spMkLst>
        </pc:spChg>
        <pc:spChg chg="del">
          <ac:chgData name="#ZHAO PEILIN#" userId="a42835d9-f78b-466c-b2be-c93bc7dd523d" providerId="ADAL" clId="{AC693C90-0E61-4932-80DE-92B4CEB7A86D}" dt="2024-06-06T06:42:57.441" v="5119" actId="478"/>
          <ac:spMkLst>
            <pc:docMk/>
            <pc:sldMk cId="2037347794" sldId="478"/>
            <ac:spMk id="27" creationId="{9A0A9251-458B-86C0-3D03-033856A043D5}"/>
          </ac:spMkLst>
        </pc:spChg>
        <pc:spChg chg="del">
          <ac:chgData name="#ZHAO PEILIN#" userId="a42835d9-f78b-466c-b2be-c93bc7dd523d" providerId="ADAL" clId="{AC693C90-0E61-4932-80DE-92B4CEB7A86D}" dt="2024-06-06T06:42:57.441" v="5119" actId="478"/>
          <ac:spMkLst>
            <pc:docMk/>
            <pc:sldMk cId="2037347794" sldId="478"/>
            <ac:spMk id="28" creationId="{A581B9B4-D3B2-D718-A1C8-E81AE8A1D0CD}"/>
          </ac:spMkLst>
        </pc:spChg>
        <pc:graphicFrameChg chg="del">
          <ac:chgData name="#ZHAO PEILIN#" userId="a42835d9-f78b-466c-b2be-c93bc7dd523d" providerId="ADAL" clId="{AC693C90-0E61-4932-80DE-92B4CEB7A86D}" dt="2024-06-06T03:52:19.710" v="1843" actId="478"/>
          <ac:graphicFrameMkLst>
            <pc:docMk/>
            <pc:sldMk cId="2037347794" sldId="478"/>
            <ac:graphicFrameMk id="4" creationId="{B14CB587-0E9E-8DBB-FAA6-DA1C7C50941E}"/>
          </ac:graphicFrameMkLst>
        </pc:graphicFrameChg>
        <pc:picChg chg="add mod">
          <ac:chgData name="#ZHAO PEILIN#" userId="a42835d9-f78b-466c-b2be-c93bc7dd523d" providerId="ADAL" clId="{AC693C90-0E61-4932-80DE-92B4CEB7A86D}" dt="2024-06-06T03:52:56.972" v="1847" actId="1076"/>
          <ac:picMkLst>
            <pc:docMk/>
            <pc:sldMk cId="2037347794" sldId="478"/>
            <ac:picMk id="3" creationId="{DD9A11D2-4F67-7CD4-7996-91CDC16F631E}"/>
          </ac:picMkLst>
        </pc:picChg>
        <pc:picChg chg="del">
          <ac:chgData name="#ZHAO PEILIN#" userId="a42835d9-f78b-466c-b2be-c93bc7dd523d" providerId="ADAL" clId="{AC693C90-0E61-4932-80DE-92B4CEB7A86D}" dt="2024-06-06T03:52:17.808" v="1842" actId="478"/>
          <ac:picMkLst>
            <pc:docMk/>
            <pc:sldMk cId="2037347794" sldId="478"/>
            <ac:picMk id="5" creationId="{357BA488-9CB4-72D9-F075-A5E3DA348896}"/>
          </ac:picMkLst>
        </pc:picChg>
      </pc:sldChg>
      <pc:sldChg chg="del">
        <pc:chgData name="#ZHAO PEILIN#" userId="a42835d9-f78b-466c-b2be-c93bc7dd523d" providerId="ADAL" clId="{AC693C90-0E61-4932-80DE-92B4CEB7A86D}" dt="2024-06-06T04:05:43.984" v="2245" actId="47"/>
        <pc:sldMkLst>
          <pc:docMk/>
          <pc:sldMk cId="116006407" sldId="479"/>
        </pc:sldMkLst>
      </pc:sldChg>
      <pc:sldChg chg="del">
        <pc:chgData name="#ZHAO PEILIN#" userId="a42835d9-f78b-466c-b2be-c93bc7dd523d" providerId="ADAL" clId="{AC693C90-0E61-4932-80DE-92B4CEB7A86D}" dt="2024-06-06T04:05:44.659" v="2246" actId="47"/>
        <pc:sldMkLst>
          <pc:docMk/>
          <pc:sldMk cId="231961420" sldId="480"/>
        </pc:sldMkLst>
      </pc:sldChg>
      <pc:sldChg chg="del">
        <pc:chgData name="#ZHAO PEILIN#" userId="a42835d9-f78b-466c-b2be-c93bc7dd523d" providerId="ADAL" clId="{AC693C90-0E61-4932-80DE-92B4CEB7A86D}" dt="2024-06-06T04:05:45.373" v="2247" actId="47"/>
        <pc:sldMkLst>
          <pc:docMk/>
          <pc:sldMk cId="2879557025" sldId="481"/>
        </pc:sldMkLst>
      </pc:sldChg>
      <pc:sldChg chg="del">
        <pc:chgData name="#ZHAO PEILIN#" userId="a42835d9-f78b-466c-b2be-c93bc7dd523d" providerId="ADAL" clId="{AC693C90-0E61-4932-80DE-92B4CEB7A86D}" dt="2024-06-06T04:06:22.748" v="2254" actId="47"/>
        <pc:sldMkLst>
          <pc:docMk/>
          <pc:sldMk cId="3655445479" sldId="482"/>
        </pc:sldMkLst>
      </pc:sldChg>
      <pc:sldChg chg="del">
        <pc:chgData name="#ZHAO PEILIN#" userId="a42835d9-f78b-466c-b2be-c93bc7dd523d" providerId="ADAL" clId="{AC693C90-0E61-4932-80DE-92B4CEB7A86D}" dt="2024-06-06T04:18:38.024" v="2391" actId="47"/>
        <pc:sldMkLst>
          <pc:docMk/>
          <pc:sldMk cId="1612731339" sldId="483"/>
        </pc:sldMkLst>
      </pc:sldChg>
      <pc:sldChg chg="del">
        <pc:chgData name="#ZHAO PEILIN#" userId="a42835d9-f78b-466c-b2be-c93bc7dd523d" providerId="ADAL" clId="{AC693C90-0E61-4932-80DE-92B4CEB7A86D}" dt="2024-06-06T04:18:38.647" v="2392" actId="47"/>
        <pc:sldMkLst>
          <pc:docMk/>
          <pc:sldMk cId="692394599" sldId="484"/>
        </pc:sldMkLst>
      </pc:sldChg>
      <pc:sldChg chg="del">
        <pc:chgData name="#ZHAO PEILIN#" userId="a42835d9-f78b-466c-b2be-c93bc7dd523d" providerId="ADAL" clId="{AC693C90-0E61-4932-80DE-92B4CEB7A86D}" dt="2024-06-06T04:18:39.572" v="2393" actId="47"/>
        <pc:sldMkLst>
          <pc:docMk/>
          <pc:sldMk cId="2262010496" sldId="485"/>
        </pc:sldMkLst>
      </pc:sldChg>
      <pc:sldChg chg="del">
        <pc:chgData name="#ZHAO PEILIN#" userId="a42835d9-f78b-466c-b2be-c93bc7dd523d" providerId="ADAL" clId="{AC693C90-0E61-4932-80DE-92B4CEB7A86D}" dt="2024-06-06T04:18:40.246" v="2394" actId="47"/>
        <pc:sldMkLst>
          <pc:docMk/>
          <pc:sldMk cId="148645874" sldId="486"/>
        </pc:sldMkLst>
      </pc:sldChg>
      <pc:sldChg chg="del">
        <pc:chgData name="#ZHAO PEILIN#" userId="a42835d9-f78b-466c-b2be-c93bc7dd523d" providerId="ADAL" clId="{AC693C90-0E61-4932-80DE-92B4CEB7A86D}" dt="2024-06-06T04:18:40.756" v="2395" actId="47"/>
        <pc:sldMkLst>
          <pc:docMk/>
          <pc:sldMk cId="3278257451" sldId="487"/>
        </pc:sldMkLst>
      </pc:sldChg>
      <pc:sldChg chg="del">
        <pc:chgData name="#ZHAO PEILIN#" userId="a42835d9-f78b-466c-b2be-c93bc7dd523d" providerId="ADAL" clId="{AC693C90-0E61-4932-80DE-92B4CEB7A86D}" dt="2024-06-06T04:18:41.310" v="2396" actId="47"/>
        <pc:sldMkLst>
          <pc:docMk/>
          <pc:sldMk cId="1368994350" sldId="488"/>
        </pc:sldMkLst>
      </pc:sldChg>
      <pc:sldChg chg="del">
        <pc:chgData name="#ZHAO PEILIN#" userId="a42835d9-f78b-466c-b2be-c93bc7dd523d" providerId="ADAL" clId="{AC693C90-0E61-4932-80DE-92B4CEB7A86D}" dt="2024-06-06T04:18:41.824" v="2397" actId="47"/>
        <pc:sldMkLst>
          <pc:docMk/>
          <pc:sldMk cId="3770508826" sldId="489"/>
        </pc:sldMkLst>
      </pc:sldChg>
      <pc:sldChg chg="del">
        <pc:chgData name="#ZHAO PEILIN#" userId="a42835d9-f78b-466c-b2be-c93bc7dd523d" providerId="ADAL" clId="{AC693C90-0E61-4932-80DE-92B4CEB7A86D}" dt="2024-06-06T04:18:42.361" v="2398" actId="47"/>
        <pc:sldMkLst>
          <pc:docMk/>
          <pc:sldMk cId="2155887326" sldId="490"/>
        </pc:sldMkLst>
      </pc:sldChg>
      <pc:sldChg chg="del">
        <pc:chgData name="#ZHAO PEILIN#" userId="a42835d9-f78b-466c-b2be-c93bc7dd523d" providerId="ADAL" clId="{AC693C90-0E61-4932-80DE-92B4CEB7A86D}" dt="2024-06-06T04:18:42.840" v="2399" actId="47"/>
        <pc:sldMkLst>
          <pc:docMk/>
          <pc:sldMk cId="2225371312" sldId="491"/>
        </pc:sldMkLst>
      </pc:sldChg>
      <pc:sldChg chg="del">
        <pc:chgData name="#ZHAO PEILIN#" userId="a42835d9-f78b-466c-b2be-c93bc7dd523d" providerId="ADAL" clId="{AC693C90-0E61-4932-80DE-92B4CEB7A86D}" dt="2024-06-06T04:18:43.369" v="2400" actId="47"/>
        <pc:sldMkLst>
          <pc:docMk/>
          <pc:sldMk cId="3931374194" sldId="492"/>
        </pc:sldMkLst>
      </pc:sldChg>
      <pc:sldChg chg="delSp modSp mod">
        <pc:chgData name="#ZHAO PEILIN#" userId="a42835d9-f78b-466c-b2be-c93bc7dd523d" providerId="ADAL" clId="{AC693C90-0E61-4932-80DE-92B4CEB7A86D}" dt="2024-06-06T04:19:35.757" v="2526" actId="20577"/>
        <pc:sldMkLst>
          <pc:docMk/>
          <pc:sldMk cId="3745609635" sldId="493"/>
        </pc:sldMkLst>
        <pc:spChg chg="del mod">
          <ac:chgData name="#ZHAO PEILIN#" userId="a42835d9-f78b-466c-b2be-c93bc7dd523d" providerId="ADAL" clId="{AC693C90-0E61-4932-80DE-92B4CEB7A86D}" dt="2024-06-06T04:18:53.128" v="2413" actId="478"/>
          <ac:spMkLst>
            <pc:docMk/>
            <pc:sldMk cId="3745609635" sldId="493"/>
            <ac:spMk id="2" creationId="{58EC5D87-21E1-8A2F-14BE-ABCBF3F99967}"/>
          </ac:spMkLst>
        </pc:spChg>
        <pc:spChg chg="mod">
          <ac:chgData name="#ZHAO PEILIN#" userId="a42835d9-f78b-466c-b2be-c93bc7dd523d" providerId="ADAL" clId="{AC693C90-0E61-4932-80DE-92B4CEB7A86D}" dt="2024-06-06T04:19:35.757" v="2526" actId="20577"/>
          <ac:spMkLst>
            <pc:docMk/>
            <pc:sldMk cId="3745609635" sldId="493"/>
            <ac:spMk id="7" creationId="{878DE33A-94F5-9F71-C256-1875B5A9656E}"/>
          </ac:spMkLst>
        </pc:spChg>
      </pc:sldChg>
      <pc:sldChg chg="del">
        <pc:chgData name="#ZHAO PEILIN#" userId="a42835d9-f78b-466c-b2be-c93bc7dd523d" providerId="ADAL" clId="{AC693C90-0E61-4932-80DE-92B4CEB7A86D}" dt="2024-06-06T04:39:20.785" v="4000" actId="47"/>
        <pc:sldMkLst>
          <pc:docMk/>
          <pc:sldMk cId="2491350711" sldId="494"/>
        </pc:sldMkLst>
      </pc:sldChg>
      <pc:sldChg chg="del">
        <pc:chgData name="#ZHAO PEILIN#" userId="a42835d9-f78b-466c-b2be-c93bc7dd523d" providerId="ADAL" clId="{AC693C90-0E61-4932-80DE-92B4CEB7A86D}" dt="2024-06-06T04:39:21.333" v="4001" actId="47"/>
        <pc:sldMkLst>
          <pc:docMk/>
          <pc:sldMk cId="2599158769" sldId="495"/>
        </pc:sldMkLst>
      </pc:sldChg>
      <pc:sldChg chg="del">
        <pc:chgData name="#ZHAO PEILIN#" userId="a42835d9-f78b-466c-b2be-c93bc7dd523d" providerId="ADAL" clId="{AC693C90-0E61-4932-80DE-92B4CEB7A86D}" dt="2024-06-06T04:39:22.631" v="4002" actId="47"/>
        <pc:sldMkLst>
          <pc:docMk/>
          <pc:sldMk cId="2626805836" sldId="496"/>
        </pc:sldMkLst>
      </pc:sldChg>
      <pc:sldChg chg="del">
        <pc:chgData name="#ZHAO PEILIN#" userId="a42835d9-f78b-466c-b2be-c93bc7dd523d" providerId="ADAL" clId="{AC693C90-0E61-4932-80DE-92B4CEB7A86D}" dt="2024-06-06T04:39:23.493" v="4003" actId="47"/>
        <pc:sldMkLst>
          <pc:docMk/>
          <pc:sldMk cId="2740047508" sldId="498"/>
        </pc:sldMkLst>
      </pc:sldChg>
      <pc:sldChg chg="del">
        <pc:chgData name="#ZHAO PEILIN#" userId="a42835d9-f78b-466c-b2be-c93bc7dd523d" providerId="ADAL" clId="{AC693C90-0E61-4932-80DE-92B4CEB7A86D}" dt="2024-06-06T04:39:25.021" v="4004" actId="47"/>
        <pc:sldMkLst>
          <pc:docMk/>
          <pc:sldMk cId="1515227773" sldId="499"/>
        </pc:sldMkLst>
      </pc:sldChg>
      <pc:sldChg chg="del">
        <pc:chgData name="#ZHAO PEILIN#" userId="a42835d9-f78b-466c-b2be-c93bc7dd523d" providerId="ADAL" clId="{AC693C90-0E61-4932-80DE-92B4CEB7A86D}" dt="2024-06-06T04:39:25.493" v="4005" actId="47"/>
        <pc:sldMkLst>
          <pc:docMk/>
          <pc:sldMk cId="207475186" sldId="500"/>
        </pc:sldMkLst>
      </pc:sldChg>
      <pc:sldChg chg="del">
        <pc:chgData name="#ZHAO PEILIN#" userId="a42835d9-f78b-466c-b2be-c93bc7dd523d" providerId="ADAL" clId="{AC693C90-0E61-4932-80DE-92B4CEB7A86D}" dt="2024-06-06T04:39:25.886" v="4006" actId="47"/>
        <pc:sldMkLst>
          <pc:docMk/>
          <pc:sldMk cId="748506644" sldId="501"/>
        </pc:sldMkLst>
      </pc:sldChg>
      <pc:sldChg chg="del">
        <pc:chgData name="#ZHAO PEILIN#" userId="a42835d9-f78b-466c-b2be-c93bc7dd523d" providerId="ADAL" clId="{AC693C90-0E61-4932-80DE-92B4CEB7A86D}" dt="2024-06-06T04:39:26.215" v="4007" actId="47"/>
        <pc:sldMkLst>
          <pc:docMk/>
          <pc:sldMk cId="3053912768" sldId="502"/>
        </pc:sldMkLst>
      </pc:sldChg>
      <pc:sldChg chg="del">
        <pc:chgData name="#ZHAO PEILIN#" userId="a42835d9-f78b-466c-b2be-c93bc7dd523d" providerId="ADAL" clId="{AC693C90-0E61-4932-80DE-92B4CEB7A86D}" dt="2024-06-06T04:39:26.785" v="4008" actId="47"/>
        <pc:sldMkLst>
          <pc:docMk/>
          <pc:sldMk cId="2983890092" sldId="503"/>
        </pc:sldMkLst>
      </pc:sldChg>
      <pc:sldChg chg="del">
        <pc:chgData name="#ZHAO PEILIN#" userId="a42835d9-f78b-466c-b2be-c93bc7dd523d" providerId="ADAL" clId="{AC693C90-0E61-4932-80DE-92B4CEB7A86D}" dt="2024-06-06T04:39:27.223" v="4009" actId="47"/>
        <pc:sldMkLst>
          <pc:docMk/>
          <pc:sldMk cId="2466088241" sldId="504"/>
        </pc:sldMkLst>
      </pc:sldChg>
      <pc:sldChg chg="del">
        <pc:chgData name="#ZHAO PEILIN#" userId="a42835d9-f78b-466c-b2be-c93bc7dd523d" providerId="ADAL" clId="{AC693C90-0E61-4932-80DE-92B4CEB7A86D}" dt="2024-06-06T04:39:27.732" v="4010" actId="47"/>
        <pc:sldMkLst>
          <pc:docMk/>
          <pc:sldMk cId="169707588" sldId="505"/>
        </pc:sldMkLst>
      </pc:sldChg>
      <pc:sldChg chg="del">
        <pc:chgData name="#ZHAO PEILIN#" userId="a42835d9-f78b-466c-b2be-c93bc7dd523d" providerId="ADAL" clId="{AC693C90-0E61-4932-80DE-92B4CEB7A86D}" dt="2024-06-06T04:39:28.082" v="4011" actId="47"/>
        <pc:sldMkLst>
          <pc:docMk/>
          <pc:sldMk cId="1534071499" sldId="506"/>
        </pc:sldMkLst>
      </pc:sldChg>
      <pc:sldChg chg="del">
        <pc:chgData name="#ZHAO PEILIN#" userId="a42835d9-f78b-466c-b2be-c93bc7dd523d" providerId="ADAL" clId="{AC693C90-0E61-4932-80DE-92B4CEB7A86D}" dt="2024-06-06T04:39:28.529" v="4012" actId="47"/>
        <pc:sldMkLst>
          <pc:docMk/>
          <pc:sldMk cId="4083645846" sldId="507"/>
        </pc:sldMkLst>
      </pc:sldChg>
      <pc:sldChg chg="del">
        <pc:chgData name="#ZHAO PEILIN#" userId="a42835d9-f78b-466c-b2be-c93bc7dd523d" providerId="ADAL" clId="{AC693C90-0E61-4932-80DE-92B4CEB7A86D}" dt="2024-06-06T04:39:29.169" v="4013" actId="47"/>
        <pc:sldMkLst>
          <pc:docMk/>
          <pc:sldMk cId="3327852947" sldId="508"/>
        </pc:sldMkLst>
      </pc:sldChg>
      <pc:sldChg chg="modSp mod modNotesTx">
        <pc:chgData name="#ZHAO PEILIN#" userId="a42835d9-f78b-466c-b2be-c93bc7dd523d" providerId="ADAL" clId="{AC693C90-0E61-4932-80DE-92B4CEB7A86D}" dt="2024-06-06T04:52:36.572" v="5021" actId="20577"/>
        <pc:sldMkLst>
          <pc:docMk/>
          <pc:sldMk cId="2779207020" sldId="509"/>
        </pc:sldMkLst>
        <pc:spChg chg="mod">
          <ac:chgData name="#ZHAO PEILIN#" userId="a42835d9-f78b-466c-b2be-c93bc7dd523d" providerId="ADAL" clId="{AC693C90-0E61-4932-80DE-92B4CEB7A86D}" dt="2024-06-06T04:39:38.814" v="4015" actId="20577"/>
          <ac:spMkLst>
            <pc:docMk/>
            <pc:sldMk cId="2779207020" sldId="509"/>
            <ac:spMk id="7" creationId="{6E86B143-6F9F-F217-056A-5A5019EAF4D1}"/>
          </ac:spMkLst>
        </pc:spChg>
      </pc:sldChg>
      <pc:sldChg chg="addSp delSp modSp mod modNotesTx">
        <pc:chgData name="#ZHAO PEILIN#" userId="a42835d9-f78b-466c-b2be-c93bc7dd523d" providerId="ADAL" clId="{AC693C90-0E61-4932-80DE-92B4CEB7A86D}" dt="2024-06-06T06:48:40.694" v="5178" actId="207"/>
        <pc:sldMkLst>
          <pc:docMk/>
          <pc:sldMk cId="2690520385" sldId="510"/>
        </pc:sldMkLst>
        <pc:spChg chg="add mod">
          <ac:chgData name="#ZHAO PEILIN#" userId="a42835d9-f78b-466c-b2be-c93bc7dd523d" providerId="ADAL" clId="{AC693C90-0E61-4932-80DE-92B4CEB7A86D}" dt="2024-06-06T06:48:21.261" v="5174"/>
          <ac:spMkLst>
            <pc:docMk/>
            <pc:sldMk cId="2690520385" sldId="510"/>
            <ac:spMk id="2" creationId="{DB245DFD-A33B-818C-75FE-6027F549C758}"/>
          </ac:spMkLst>
        </pc:spChg>
        <pc:spChg chg="mod">
          <ac:chgData name="#ZHAO PEILIN#" userId="a42835d9-f78b-466c-b2be-c93bc7dd523d" providerId="ADAL" clId="{AC693C90-0E61-4932-80DE-92B4CEB7A86D}" dt="2024-06-06T04:44:29.782" v="4384"/>
          <ac:spMkLst>
            <pc:docMk/>
            <pc:sldMk cId="2690520385" sldId="510"/>
            <ac:spMk id="3" creationId="{19E1C60E-2744-298C-CC4C-37DF5D026197}"/>
          </ac:spMkLst>
        </pc:spChg>
        <pc:spChg chg="add mod">
          <ac:chgData name="#ZHAO PEILIN#" userId="a42835d9-f78b-466c-b2be-c93bc7dd523d" providerId="ADAL" clId="{AC693C90-0E61-4932-80DE-92B4CEB7A86D}" dt="2024-06-06T06:48:21.261" v="5174"/>
          <ac:spMkLst>
            <pc:docMk/>
            <pc:sldMk cId="2690520385" sldId="510"/>
            <ac:spMk id="4" creationId="{25337C2E-F465-9BB9-A21A-79B5A1325C88}"/>
          </ac:spMkLst>
        </pc:spChg>
        <pc:spChg chg="add mod">
          <ac:chgData name="#ZHAO PEILIN#" userId="a42835d9-f78b-466c-b2be-c93bc7dd523d" providerId="ADAL" clId="{AC693C90-0E61-4932-80DE-92B4CEB7A86D}" dt="2024-06-06T06:48:21.261" v="5174"/>
          <ac:spMkLst>
            <pc:docMk/>
            <pc:sldMk cId="2690520385" sldId="510"/>
            <ac:spMk id="5" creationId="{9D52C902-15C8-1A07-BBDB-838DE45A469E}"/>
          </ac:spMkLst>
        </pc:spChg>
        <pc:spChg chg="add mod">
          <ac:chgData name="#ZHAO PEILIN#" userId="a42835d9-f78b-466c-b2be-c93bc7dd523d" providerId="ADAL" clId="{AC693C90-0E61-4932-80DE-92B4CEB7A86D}" dt="2024-06-06T06:48:21.261" v="5174"/>
          <ac:spMkLst>
            <pc:docMk/>
            <pc:sldMk cId="2690520385" sldId="510"/>
            <ac:spMk id="6" creationId="{9390AAE5-931C-3675-EEF4-F418FD85B1B8}"/>
          </ac:spMkLst>
        </pc:spChg>
        <pc:spChg chg="add mod">
          <ac:chgData name="#ZHAO PEILIN#" userId="a42835d9-f78b-466c-b2be-c93bc7dd523d" providerId="ADAL" clId="{AC693C90-0E61-4932-80DE-92B4CEB7A86D}" dt="2024-06-06T06:48:38.133" v="5177" actId="207"/>
          <ac:spMkLst>
            <pc:docMk/>
            <pc:sldMk cId="2690520385" sldId="510"/>
            <ac:spMk id="7" creationId="{73D939E5-716E-373E-0476-EF06D93B6FA0}"/>
          </ac:spMkLst>
        </pc:spChg>
        <pc:spChg chg="add mod">
          <ac:chgData name="#ZHAO PEILIN#" userId="a42835d9-f78b-466c-b2be-c93bc7dd523d" providerId="ADAL" clId="{AC693C90-0E61-4932-80DE-92B4CEB7A86D}" dt="2024-06-06T06:48:40.694" v="5178" actId="207"/>
          <ac:spMkLst>
            <pc:docMk/>
            <pc:sldMk cId="2690520385" sldId="510"/>
            <ac:spMk id="8" creationId="{319F5BF6-D582-851A-5838-28738BBB5486}"/>
          </ac:spMkLst>
        </pc:spChg>
        <pc:spChg chg="del">
          <ac:chgData name="#ZHAO PEILIN#" userId="a42835d9-f78b-466c-b2be-c93bc7dd523d" providerId="ADAL" clId="{AC693C90-0E61-4932-80DE-92B4CEB7A86D}" dt="2024-06-06T06:48:21.009" v="5173" actId="478"/>
          <ac:spMkLst>
            <pc:docMk/>
            <pc:sldMk cId="2690520385" sldId="510"/>
            <ac:spMk id="23" creationId="{21CD480E-CA0D-DC7C-32D1-A8BFDC68BC35}"/>
          </ac:spMkLst>
        </pc:spChg>
        <pc:spChg chg="del">
          <ac:chgData name="#ZHAO PEILIN#" userId="a42835d9-f78b-466c-b2be-c93bc7dd523d" providerId="ADAL" clId="{AC693C90-0E61-4932-80DE-92B4CEB7A86D}" dt="2024-06-06T06:48:21.009" v="5173" actId="478"/>
          <ac:spMkLst>
            <pc:docMk/>
            <pc:sldMk cId="2690520385" sldId="510"/>
            <ac:spMk id="24" creationId="{AB47BD17-1B53-01D3-0D12-8D4D26A6CB74}"/>
          </ac:spMkLst>
        </pc:spChg>
        <pc:spChg chg="del">
          <ac:chgData name="#ZHAO PEILIN#" userId="a42835d9-f78b-466c-b2be-c93bc7dd523d" providerId="ADAL" clId="{AC693C90-0E61-4932-80DE-92B4CEB7A86D}" dt="2024-06-06T06:48:21.009" v="5173" actId="478"/>
          <ac:spMkLst>
            <pc:docMk/>
            <pc:sldMk cId="2690520385" sldId="510"/>
            <ac:spMk id="25" creationId="{B0D491E6-161E-581C-39E2-7526E1C32E8C}"/>
          </ac:spMkLst>
        </pc:spChg>
        <pc:spChg chg="del">
          <ac:chgData name="#ZHAO PEILIN#" userId="a42835d9-f78b-466c-b2be-c93bc7dd523d" providerId="ADAL" clId="{AC693C90-0E61-4932-80DE-92B4CEB7A86D}" dt="2024-06-06T06:48:21.009" v="5173" actId="478"/>
          <ac:spMkLst>
            <pc:docMk/>
            <pc:sldMk cId="2690520385" sldId="510"/>
            <ac:spMk id="26" creationId="{AE079ADA-69AA-0810-70A0-C2C45880B6AF}"/>
          </ac:spMkLst>
        </pc:spChg>
        <pc:spChg chg="del">
          <ac:chgData name="#ZHAO PEILIN#" userId="a42835d9-f78b-466c-b2be-c93bc7dd523d" providerId="ADAL" clId="{AC693C90-0E61-4932-80DE-92B4CEB7A86D}" dt="2024-06-06T06:48:21.009" v="5173" actId="478"/>
          <ac:spMkLst>
            <pc:docMk/>
            <pc:sldMk cId="2690520385" sldId="510"/>
            <ac:spMk id="27" creationId="{FBFFC1E0-E9B8-1F1B-1183-7DD2FD144B67}"/>
          </ac:spMkLst>
        </pc:spChg>
        <pc:spChg chg="del">
          <ac:chgData name="#ZHAO PEILIN#" userId="a42835d9-f78b-466c-b2be-c93bc7dd523d" providerId="ADAL" clId="{AC693C90-0E61-4932-80DE-92B4CEB7A86D}" dt="2024-06-06T06:48:21.009" v="5173" actId="478"/>
          <ac:spMkLst>
            <pc:docMk/>
            <pc:sldMk cId="2690520385" sldId="510"/>
            <ac:spMk id="28" creationId="{616F4590-989C-4846-E8AE-4FBCB9BB73C8}"/>
          </ac:spMkLst>
        </pc:spChg>
      </pc:sldChg>
      <pc:sldChg chg="addSp delSp modSp mod modNotesTx">
        <pc:chgData name="#ZHAO PEILIN#" userId="a42835d9-f78b-466c-b2be-c93bc7dd523d" providerId="ADAL" clId="{AC693C90-0E61-4932-80DE-92B4CEB7A86D}" dt="2024-06-06T06:48:53.670" v="5180"/>
        <pc:sldMkLst>
          <pc:docMk/>
          <pc:sldMk cId="2562433716" sldId="511"/>
        </pc:sldMkLst>
        <pc:spChg chg="add mod">
          <ac:chgData name="#ZHAO PEILIN#" userId="a42835d9-f78b-466c-b2be-c93bc7dd523d" providerId="ADAL" clId="{AC693C90-0E61-4932-80DE-92B4CEB7A86D}" dt="2024-06-06T06:48:53.670" v="5180"/>
          <ac:spMkLst>
            <pc:docMk/>
            <pc:sldMk cId="2562433716" sldId="511"/>
            <ac:spMk id="2" creationId="{7A4E4E95-15A2-5DE8-47B4-ABC8ABF1B155}"/>
          </ac:spMkLst>
        </pc:spChg>
        <pc:spChg chg="add mod">
          <ac:chgData name="#ZHAO PEILIN#" userId="a42835d9-f78b-466c-b2be-c93bc7dd523d" providerId="ADAL" clId="{AC693C90-0E61-4932-80DE-92B4CEB7A86D}" dt="2024-06-06T06:48:53.670" v="5180"/>
          <ac:spMkLst>
            <pc:docMk/>
            <pc:sldMk cId="2562433716" sldId="511"/>
            <ac:spMk id="3" creationId="{ECC0DEB5-92DE-A05D-13EE-90AC126A91CE}"/>
          </ac:spMkLst>
        </pc:spChg>
        <pc:spChg chg="add mod">
          <ac:chgData name="#ZHAO PEILIN#" userId="a42835d9-f78b-466c-b2be-c93bc7dd523d" providerId="ADAL" clId="{AC693C90-0E61-4932-80DE-92B4CEB7A86D}" dt="2024-06-06T06:48:53.670" v="5180"/>
          <ac:spMkLst>
            <pc:docMk/>
            <pc:sldMk cId="2562433716" sldId="511"/>
            <ac:spMk id="4" creationId="{59DAD80D-FD8C-7966-E7D7-E270465FB90A}"/>
          </ac:spMkLst>
        </pc:spChg>
        <pc:spChg chg="add mod">
          <ac:chgData name="#ZHAO PEILIN#" userId="a42835d9-f78b-466c-b2be-c93bc7dd523d" providerId="ADAL" clId="{AC693C90-0E61-4932-80DE-92B4CEB7A86D}" dt="2024-06-06T06:48:53.670" v="5180"/>
          <ac:spMkLst>
            <pc:docMk/>
            <pc:sldMk cId="2562433716" sldId="511"/>
            <ac:spMk id="5" creationId="{CF48D51F-AAE0-F832-E1C7-702FE67C55E4}"/>
          </ac:spMkLst>
        </pc:spChg>
        <pc:spChg chg="mod">
          <ac:chgData name="#ZHAO PEILIN#" userId="a42835d9-f78b-466c-b2be-c93bc7dd523d" providerId="ADAL" clId="{AC693C90-0E61-4932-80DE-92B4CEB7A86D}" dt="2024-06-06T04:52:03.865" v="4978" actId="1076"/>
          <ac:spMkLst>
            <pc:docMk/>
            <pc:sldMk cId="2562433716" sldId="511"/>
            <ac:spMk id="6" creationId="{6AF2EB8B-F9A8-A771-FBD1-057A1232BD71}"/>
          </ac:spMkLst>
        </pc:spChg>
        <pc:spChg chg="add mod">
          <ac:chgData name="#ZHAO PEILIN#" userId="a42835d9-f78b-466c-b2be-c93bc7dd523d" providerId="ADAL" clId="{AC693C90-0E61-4932-80DE-92B4CEB7A86D}" dt="2024-06-06T06:48:53.670" v="5180"/>
          <ac:spMkLst>
            <pc:docMk/>
            <pc:sldMk cId="2562433716" sldId="511"/>
            <ac:spMk id="7" creationId="{C587FD4F-ED7A-C205-E089-1CCF8F238BFB}"/>
          </ac:spMkLst>
        </pc:spChg>
        <pc:spChg chg="add mod">
          <ac:chgData name="#ZHAO PEILIN#" userId="a42835d9-f78b-466c-b2be-c93bc7dd523d" providerId="ADAL" clId="{AC693C90-0E61-4932-80DE-92B4CEB7A86D}" dt="2024-06-06T06:48:53.670" v="5180"/>
          <ac:spMkLst>
            <pc:docMk/>
            <pc:sldMk cId="2562433716" sldId="511"/>
            <ac:spMk id="8" creationId="{99B97543-6336-9DE2-6309-212EC757E8E2}"/>
          </ac:spMkLst>
        </pc:spChg>
        <pc:spChg chg="del">
          <ac:chgData name="#ZHAO PEILIN#" userId="a42835d9-f78b-466c-b2be-c93bc7dd523d" providerId="ADAL" clId="{AC693C90-0E61-4932-80DE-92B4CEB7A86D}" dt="2024-06-06T06:48:53.289" v="5179" actId="478"/>
          <ac:spMkLst>
            <pc:docMk/>
            <pc:sldMk cId="2562433716" sldId="511"/>
            <ac:spMk id="23" creationId="{D368CFB5-A7CC-1DC5-CFE4-5440DA6109D7}"/>
          </ac:spMkLst>
        </pc:spChg>
        <pc:spChg chg="del">
          <ac:chgData name="#ZHAO PEILIN#" userId="a42835d9-f78b-466c-b2be-c93bc7dd523d" providerId="ADAL" clId="{AC693C90-0E61-4932-80DE-92B4CEB7A86D}" dt="2024-06-06T06:48:53.289" v="5179" actId="478"/>
          <ac:spMkLst>
            <pc:docMk/>
            <pc:sldMk cId="2562433716" sldId="511"/>
            <ac:spMk id="24" creationId="{BEC34DC8-4560-CCF5-D848-AB2BF26F92C9}"/>
          </ac:spMkLst>
        </pc:spChg>
        <pc:spChg chg="del">
          <ac:chgData name="#ZHAO PEILIN#" userId="a42835d9-f78b-466c-b2be-c93bc7dd523d" providerId="ADAL" clId="{AC693C90-0E61-4932-80DE-92B4CEB7A86D}" dt="2024-06-06T06:48:53.289" v="5179" actId="478"/>
          <ac:spMkLst>
            <pc:docMk/>
            <pc:sldMk cId="2562433716" sldId="511"/>
            <ac:spMk id="25" creationId="{6A3D6284-98F6-C033-73DA-68A67CA4FB9C}"/>
          </ac:spMkLst>
        </pc:spChg>
        <pc:spChg chg="del">
          <ac:chgData name="#ZHAO PEILIN#" userId="a42835d9-f78b-466c-b2be-c93bc7dd523d" providerId="ADAL" clId="{AC693C90-0E61-4932-80DE-92B4CEB7A86D}" dt="2024-06-06T06:48:53.289" v="5179" actId="478"/>
          <ac:spMkLst>
            <pc:docMk/>
            <pc:sldMk cId="2562433716" sldId="511"/>
            <ac:spMk id="26" creationId="{3C434201-C246-03AC-A5BE-8EB33AD398F2}"/>
          </ac:spMkLst>
        </pc:spChg>
        <pc:spChg chg="del">
          <ac:chgData name="#ZHAO PEILIN#" userId="a42835d9-f78b-466c-b2be-c93bc7dd523d" providerId="ADAL" clId="{AC693C90-0E61-4932-80DE-92B4CEB7A86D}" dt="2024-06-06T06:48:53.289" v="5179" actId="478"/>
          <ac:spMkLst>
            <pc:docMk/>
            <pc:sldMk cId="2562433716" sldId="511"/>
            <ac:spMk id="27" creationId="{7E61F535-A712-4E16-2BDC-119152F5CFFF}"/>
          </ac:spMkLst>
        </pc:spChg>
        <pc:spChg chg="del">
          <ac:chgData name="#ZHAO PEILIN#" userId="a42835d9-f78b-466c-b2be-c93bc7dd523d" providerId="ADAL" clId="{AC693C90-0E61-4932-80DE-92B4CEB7A86D}" dt="2024-06-06T06:48:53.289" v="5179" actId="478"/>
          <ac:spMkLst>
            <pc:docMk/>
            <pc:sldMk cId="2562433716" sldId="511"/>
            <ac:spMk id="28" creationId="{6DFB0A95-B279-E20D-3909-57CB1B232FBE}"/>
          </ac:spMkLst>
        </pc:spChg>
      </pc:sldChg>
      <pc:sldChg chg="del">
        <pc:chgData name="#ZHAO PEILIN#" userId="a42835d9-f78b-466c-b2be-c93bc7dd523d" providerId="ADAL" clId="{AC693C90-0E61-4932-80DE-92B4CEB7A86D}" dt="2024-06-06T04:52:10.920" v="4979" actId="47"/>
        <pc:sldMkLst>
          <pc:docMk/>
          <pc:sldMk cId="1775454524" sldId="512"/>
        </pc:sldMkLst>
      </pc:sldChg>
      <pc:sldChg chg="del">
        <pc:chgData name="#ZHAO PEILIN#" userId="a42835d9-f78b-466c-b2be-c93bc7dd523d" providerId="ADAL" clId="{AC693C90-0E61-4932-80DE-92B4CEB7A86D}" dt="2024-06-06T04:52:11.478" v="4980" actId="47"/>
        <pc:sldMkLst>
          <pc:docMk/>
          <pc:sldMk cId="3504842553" sldId="513"/>
        </pc:sldMkLst>
      </pc:sldChg>
      <pc:sldChg chg="del">
        <pc:chgData name="#ZHAO PEILIN#" userId="a42835d9-f78b-466c-b2be-c93bc7dd523d" providerId="ADAL" clId="{AC693C90-0E61-4932-80DE-92B4CEB7A86D}" dt="2024-06-06T04:52:11.827" v="4981" actId="47"/>
        <pc:sldMkLst>
          <pc:docMk/>
          <pc:sldMk cId="4293455296" sldId="514"/>
        </pc:sldMkLst>
      </pc:sldChg>
      <pc:sldChg chg="modNotesTx">
        <pc:chgData name="#ZHAO PEILIN#" userId="a42835d9-f78b-466c-b2be-c93bc7dd523d" providerId="ADAL" clId="{AC693C90-0E61-4932-80DE-92B4CEB7A86D}" dt="2024-06-06T04:52:24.928" v="5017" actId="20577"/>
        <pc:sldMkLst>
          <pc:docMk/>
          <pc:sldMk cId="2797246687" sldId="515"/>
        </pc:sldMkLst>
      </pc:sldChg>
      <pc:sldChg chg="del">
        <pc:chgData name="#ZHAO PEILIN#" userId="a42835d9-f78b-466c-b2be-c93bc7dd523d" providerId="ADAL" clId="{AC693C90-0E61-4932-80DE-92B4CEB7A86D}" dt="2024-06-06T04:52:16.180" v="4982" actId="47"/>
        <pc:sldMkLst>
          <pc:docMk/>
          <pc:sldMk cId="707980063" sldId="516"/>
        </pc:sldMkLst>
      </pc:sldChg>
      <pc:sldChg chg="del">
        <pc:chgData name="#ZHAO PEILIN#" userId="a42835d9-f78b-466c-b2be-c93bc7dd523d" providerId="ADAL" clId="{AC693C90-0E61-4932-80DE-92B4CEB7A86D}" dt="2024-06-06T04:18:43.840" v="2401" actId="47"/>
        <pc:sldMkLst>
          <pc:docMk/>
          <pc:sldMk cId="1747747729" sldId="517"/>
        </pc:sldMkLst>
      </pc:sldChg>
      <pc:sldChg chg="del">
        <pc:chgData name="#ZHAO PEILIN#" userId="a42835d9-f78b-466c-b2be-c93bc7dd523d" providerId="ADAL" clId="{AC693C90-0E61-4932-80DE-92B4CEB7A86D}" dt="2024-06-06T04:52:16.572" v="4983" actId="47"/>
        <pc:sldMkLst>
          <pc:docMk/>
          <pc:sldMk cId="2408436151" sldId="518"/>
        </pc:sldMkLst>
      </pc:sldChg>
      <pc:sldChg chg="del">
        <pc:chgData name="#ZHAO PEILIN#" userId="a42835d9-f78b-466c-b2be-c93bc7dd523d" providerId="ADAL" clId="{AC693C90-0E61-4932-80DE-92B4CEB7A86D}" dt="2024-06-06T04:52:16.853" v="4984" actId="47"/>
        <pc:sldMkLst>
          <pc:docMk/>
          <pc:sldMk cId="2437552476" sldId="519"/>
        </pc:sldMkLst>
      </pc:sldChg>
      <pc:sldChg chg="del">
        <pc:chgData name="#ZHAO PEILIN#" userId="a42835d9-f78b-466c-b2be-c93bc7dd523d" providerId="ADAL" clId="{AC693C90-0E61-4932-80DE-92B4CEB7A86D}" dt="2024-06-06T04:52:17.025" v="4985" actId="47"/>
        <pc:sldMkLst>
          <pc:docMk/>
          <pc:sldMk cId="2431421839" sldId="520"/>
        </pc:sldMkLst>
      </pc:sldChg>
      <pc:sldChg chg="del">
        <pc:chgData name="#ZHAO PEILIN#" userId="a42835d9-f78b-466c-b2be-c93bc7dd523d" providerId="ADAL" clId="{AC693C90-0E61-4932-80DE-92B4CEB7A86D}" dt="2024-06-06T04:52:17.252" v="4986" actId="47"/>
        <pc:sldMkLst>
          <pc:docMk/>
          <pc:sldMk cId="1283454742" sldId="521"/>
        </pc:sldMkLst>
      </pc:sldChg>
      <pc:sldChg chg="del">
        <pc:chgData name="#ZHAO PEILIN#" userId="a42835d9-f78b-466c-b2be-c93bc7dd523d" providerId="ADAL" clId="{AC693C90-0E61-4932-80DE-92B4CEB7A86D}" dt="2024-06-06T04:52:17.574" v="4988" actId="47"/>
        <pc:sldMkLst>
          <pc:docMk/>
          <pc:sldMk cId="793016998" sldId="522"/>
        </pc:sldMkLst>
      </pc:sldChg>
      <pc:sldChg chg="del">
        <pc:chgData name="#ZHAO PEILIN#" userId="a42835d9-f78b-466c-b2be-c93bc7dd523d" providerId="ADAL" clId="{AC693C90-0E61-4932-80DE-92B4CEB7A86D}" dt="2024-06-06T04:52:17.460" v="4987" actId="47"/>
        <pc:sldMkLst>
          <pc:docMk/>
          <pc:sldMk cId="2001063232" sldId="523"/>
        </pc:sldMkLst>
      </pc:sldChg>
      <pc:sldChg chg="del">
        <pc:chgData name="#ZHAO PEILIN#" userId="a42835d9-f78b-466c-b2be-c93bc7dd523d" providerId="ADAL" clId="{AC693C90-0E61-4932-80DE-92B4CEB7A86D}" dt="2024-06-06T04:52:17.735" v="4989" actId="47"/>
        <pc:sldMkLst>
          <pc:docMk/>
          <pc:sldMk cId="1581702684" sldId="524"/>
        </pc:sldMkLst>
      </pc:sldChg>
      <pc:sldChg chg="del">
        <pc:chgData name="#ZHAO PEILIN#" userId="a42835d9-f78b-466c-b2be-c93bc7dd523d" providerId="ADAL" clId="{AC693C90-0E61-4932-80DE-92B4CEB7A86D}" dt="2024-06-06T04:52:17.985" v="4990" actId="47"/>
        <pc:sldMkLst>
          <pc:docMk/>
          <pc:sldMk cId="2518763615" sldId="525"/>
        </pc:sldMkLst>
      </pc:sldChg>
      <pc:sldChg chg="del">
        <pc:chgData name="#ZHAO PEILIN#" userId="a42835d9-f78b-466c-b2be-c93bc7dd523d" providerId="ADAL" clId="{AC693C90-0E61-4932-80DE-92B4CEB7A86D}" dt="2024-06-06T04:52:18.186" v="4991" actId="47"/>
        <pc:sldMkLst>
          <pc:docMk/>
          <pc:sldMk cId="2192259093" sldId="526"/>
        </pc:sldMkLst>
      </pc:sldChg>
      <pc:sldChg chg="del">
        <pc:chgData name="#ZHAO PEILIN#" userId="a42835d9-f78b-466c-b2be-c93bc7dd523d" providerId="ADAL" clId="{AC693C90-0E61-4932-80DE-92B4CEB7A86D}" dt="2024-06-06T04:52:18.415" v="4992" actId="47"/>
        <pc:sldMkLst>
          <pc:docMk/>
          <pc:sldMk cId="2100552523" sldId="527"/>
        </pc:sldMkLst>
      </pc:sldChg>
      <pc:sldChg chg="del">
        <pc:chgData name="#ZHAO PEILIN#" userId="a42835d9-f78b-466c-b2be-c93bc7dd523d" providerId="ADAL" clId="{AC693C90-0E61-4932-80DE-92B4CEB7A86D}" dt="2024-06-06T04:52:18.604" v="4993" actId="47"/>
        <pc:sldMkLst>
          <pc:docMk/>
          <pc:sldMk cId="2631373640" sldId="528"/>
        </pc:sldMkLst>
      </pc:sldChg>
      <pc:sldChg chg="del">
        <pc:chgData name="#ZHAO PEILIN#" userId="a42835d9-f78b-466c-b2be-c93bc7dd523d" providerId="ADAL" clId="{AC693C90-0E61-4932-80DE-92B4CEB7A86D}" dt="2024-06-06T04:52:18.713" v="4994" actId="47"/>
        <pc:sldMkLst>
          <pc:docMk/>
          <pc:sldMk cId="3174209771" sldId="529"/>
        </pc:sldMkLst>
      </pc:sldChg>
      <pc:sldChg chg="del">
        <pc:chgData name="#ZHAO PEILIN#" userId="a42835d9-f78b-466c-b2be-c93bc7dd523d" providerId="ADAL" clId="{AC693C90-0E61-4932-80DE-92B4CEB7A86D}" dt="2024-06-06T04:52:18.822" v="4995" actId="47"/>
        <pc:sldMkLst>
          <pc:docMk/>
          <pc:sldMk cId="2386697918" sldId="530"/>
        </pc:sldMkLst>
      </pc:sldChg>
      <pc:sldChg chg="del">
        <pc:chgData name="#ZHAO PEILIN#" userId="a42835d9-f78b-466c-b2be-c93bc7dd523d" providerId="ADAL" clId="{AC693C90-0E61-4932-80DE-92B4CEB7A86D}" dt="2024-06-06T04:52:19.086" v="4998" actId="47"/>
        <pc:sldMkLst>
          <pc:docMk/>
          <pc:sldMk cId="2931924471" sldId="531"/>
        </pc:sldMkLst>
      </pc:sldChg>
      <pc:sldChg chg="del">
        <pc:chgData name="#ZHAO PEILIN#" userId="a42835d9-f78b-466c-b2be-c93bc7dd523d" providerId="ADAL" clId="{AC693C90-0E61-4932-80DE-92B4CEB7A86D}" dt="2024-06-06T04:52:18.859" v="4996" actId="47"/>
        <pc:sldMkLst>
          <pc:docMk/>
          <pc:sldMk cId="3005394016" sldId="532"/>
        </pc:sldMkLst>
      </pc:sldChg>
      <pc:sldChg chg="del">
        <pc:chgData name="#ZHAO PEILIN#" userId="a42835d9-f78b-466c-b2be-c93bc7dd523d" providerId="ADAL" clId="{AC693C90-0E61-4932-80DE-92B4CEB7A86D}" dt="2024-06-06T04:52:18.936" v="4997" actId="47"/>
        <pc:sldMkLst>
          <pc:docMk/>
          <pc:sldMk cId="2483109773" sldId="533"/>
        </pc:sldMkLst>
      </pc:sldChg>
      <pc:sldChg chg="del">
        <pc:chgData name="#ZHAO PEILIN#" userId="a42835d9-f78b-466c-b2be-c93bc7dd523d" providerId="ADAL" clId="{AC693C90-0E61-4932-80DE-92B4CEB7A86D}" dt="2024-06-06T04:52:19.258" v="4999" actId="47"/>
        <pc:sldMkLst>
          <pc:docMk/>
          <pc:sldMk cId="1780034345" sldId="534"/>
        </pc:sldMkLst>
      </pc:sldChg>
      <pc:sldChg chg="del">
        <pc:chgData name="#ZHAO PEILIN#" userId="a42835d9-f78b-466c-b2be-c93bc7dd523d" providerId="ADAL" clId="{AC693C90-0E61-4932-80DE-92B4CEB7A86D}" dt="2024-06-06T04:52:19.421" v="5000" actId="47"/>
        <pc:sldMkLst>
          <pc:docMk/>
          <pc:sldMk cId="2424364544" sldId="535"/>
        </pc:sldMkLst>
      </pc:sldChg>
      <pc:sldChg chg="del">
        <pc:chgData name="#ZHAO PEILIN#" userId="a42835d9-f78b-466c-b2be-c93bc7dd523d" providerId="ADAL" clId="{AC693C90-0E61-4932-80DE-92B4CEB7A86D}" dt="2024-06-06T04:52:19.477" v="5001" actId="47"/>
        <pc:sldMkLst>
          <pc:docMk/>
          <pc:sldMk cId="424659887" sldId="536"/>
        </pc:sldMkLst>
      </pc:sldChg>
      <pc:sldChg chg="del">
        <pc:chgData name="#ZHAO PEILIN#" userId="a42835d9-f78b-466c-b2be-c93bc7dd523d" providerId="ADAL" clId="{AC693C90-0E61-4932-80DE-92B4CEB7A86D}" dt="2024-06-06T04:52:19.521" v="5002" actId="47"/>
        <pc:sldMkLst>
          <pc:docMk/>
          <pc:sldMk cId="1415535942" sldId="537"/>
        </pc:sldMkLst>
      </pc:sldChg>
      <pc:sldChg chg="del">
        <pc:chgData name="#ZHAO PEILIN#" userId="a42835d9-f78b-466c-b2be-c93bc7dd523d" providerId="ADAL" clId="{AC693C90-0E61-4932-80DE-92B4CEB7A86D}" dt="2024-06-06T04:52:19.623" v="5003" actId="47"/>
        <pc:sldMkLst>
          <pc:docMk/>
          <pc:sldMk cId="1872707558" sldId="538"/>
        </pc:sldMkLst>
      </pc:sldChg>
      <pc:sldChg chg="del">
        <pc:chgData name="#ZHAO PEILIN#" userId="a42835d9-f78b-466c-b2be-c93bc7dd523d" providerId="ADAL" clId="{AC693C90-0E61-4932-80DE-92B4CEB7A86D}" dt="2024-06-06T04:52:19.878" v="5005" actId="47"/>
        <pc:sldMkLst>
          <pc:docMk/>
          <pc:sldMk cId="3721583086" sldId="539"/>
        </pc:sldMkLst>
      </pc:sldChg>
      <pc:sldChg chg="del">
        <pc:chgData name="#ZHAO PEILIN#" userId="a42835d9-f78b-466c-b2be-c93bc7dd523d" providerId="ADAL" clId="{AC693C90-0E61-4932-80DE-92B4CEB7A86D}" dt="2024-06-06T04:52:19.706" v="5004" actId="47"/>
        <pc:sldMkLst>
          <pc:docMk/>
          <pc:sldMk cId="831481668" sldId="540"/>
        </pc:sldMkLst>
      </pc:sldChg>
      <pc:sldChg chg="del">
        <pc:chgData name="#ZHAO PEILIN#" userId="a42835d9-f78b-466c-b2be-c93bc7dd523d" providerId="ADAL" clId="{AC693C90-0E61-4932-80DE-92B4CEB7A86D}" dt="2024-06-06T04:52:20.036" v="5006" actId="47"/>
        <pc:sldMkLst>
          <pc:docMk/>
          <pc:sldMk cId="353875703" sldId="541"/>
        </pc:sldMkLst>
      </pc:sldChg>
      <pc:sldChg chg="del">
        <pc:chgData name="#ZHAO PEILIN#" userId="a42835d9-f78b-466c-b2be-c93bc7dd523d" providerId="ADAL" clId="{AC693C90-0E61-4932-80DE-92B4CEB7A86D}" dt="2024-06-06T04:52:20.136" v="5007" actId="47"/>
        <pc:sldMkLst>
          <pc:docMk/>
          <pc:sldMk cId="4062318043" sldId="542"/>
        </pc:sldMkLst>
      </pc:sldChg>
      <pc:sldChg chg="del">
        <pc:chgData name="#ZHAO PEILIN#" userId="a42835d9-f78b-466c-b2be-c93bc7dd523d" providerId="ADAL" clId="{AC693C90-0E61-4932-80DE-92B4CEB7A86D}" dt="2024-06-06T04:52:20.295" v="5008" actId="47"/>
        <pc:sldMkLst>
          <pc:docMk/>
          <pc:sldMk cId="1865348493" sldId="543"/>
        </pc:sldMkLst>
      </pc:sldChg>
      <pc:sldChg chg="del">
        <pc:chgData name="#ZHAO PEILIN#" userId="a42835d9-f78b-466c-b2be-c93bc7dd523d" providerId="ADAL" clId="{AC693C90-0E61-4932-80DE-92B4CEB7A86D}" dt="2024-06-06T04:52:20.470" v="5009" actId="47"/>
        <pc:sldMkLst>
          <pc:docMk/>
          <pc:sldMk cId="3744100741" sldId="544"/>
        </pc:sldMkLst>
      </pc:sldChg>
      <pc:sldChg chg="del">
        <pc:chgData name="#ZHAO PEILIN#" userId="a42835d9-f78b-466c-b2be-c93bc7dd523d" providerId="ADAL" clId="{AC693C90-0E61-4932-80DE-92B4CEB7A86D}" dt="2024-06-06T04:52:20.658" v="5010" actId="47"/>
        <pc:sldMkLst>
          <pc:docMk/>
          <pc:sldMk cId="3266973930" sldId="546"/>
        </pc:sldMkLst>
      </pc:sldChg>
      <pc:sldChg chg="del">
        <pc:chgData name="#ZHAO PEILIN#" userId="a42835d9-f78b-466c-b2be-c93bc7dd523d" providerId="ADAL" clId="{AC693C90-0E61-4932-80DE-92B4CEB7A86D}" dt="2024-06-06T04:52:20.881" v="5011" actId="47"/>
        <pc:sldMkLst>
          <pc:docMk/>
          <pc:sldMk cId="879664791" sldId="547"/>
        </pc:sldMkLst>
      </pc:sldChg>
      <pc:sldChg chg="del">
        <pc:chgData name="#ZHAO PEILIN#" userId="a42835d9-f78b-466c-b2be-c93bc7dd523d" providerId="ADAL" clId="{AC693C90-0E61-4932-80DE-92B4CEB7A86D}" dt="2024-06-06T04:52:21.027" v="5012" actId="47"/>
        <pc:sldMkLst>
          <pc:docMk/>
          <pc:sldMk cId="1389407248" sldId="548"/>
        </pc:sldMkLst>
      </pc:sldChg>
      <pc:sldChg chg="del">
        <pc:chgData name="#ZHAO PEILIN#" userId="a42835d9-f78b-466c-b2be-c93bc7dd523d" providerId="ADAL" clId="{AC693C90-0E61-4932-80DE-92B4CEB7A86D}" dt="2024-06-06T04:52:21.175" v="5013" actId="47"/>
        <pc:sldMkLst>
          <pc:docMk/>
          <pc:sldMk cId="4154513573" sldId="549"/>
        </pc:sldMkLst>
      </pc:sldChg>
      <pc:sldChg chg="del">
        <pc:chgData name="#ZHAO PEILIN#" userId="a42835d9-f78b-466c-b2be-c93bc7dd523d" providerId="ADAL" clId="{AC693C90-0E61-4932-80DE-92B4CEB7A86D}" dt="2024-06-06T04:52:21.295" v="5014" actId="47"/>
        <pc:sldMkLst>
          <pc:docMk/>
          <pc:sldMk cId="2472853163" sldId="550"/>
        </pc:sldMkLst>
      </pc:sldChg>
      <pc:sldChg chg="del">
        <pc:chgData name="#ZHAO PEILIN#" userId="a42835d9-f78b-466c-b2be-c93bc7dd523d" providerId="ADAL" clId="{AC693C90-0E61-4932-80DE-92B4CEB7A86D}" dt="2024-06-06T04:52:21.374" v="5015" actId="47"/>
        <pc:sldMkLst>
          <pc:docMk/>
          <pc:sldMk cId="274774869" sldId="551"/>
        </pc:sldMkLst>
      </pc:sldChg>
      <pc:sldChg chg="del">
        <pc:chgData name="#ZHAO PEILIN#" userId="a42835d9-f78b-466c-b2be-c93bc7dd523d" providerId="ADAL" clId="{AC693C90-0E61-4932-80DE-92B4CEB7A86D}" dt="2024-06-06T04:52:22.345" v="5016" actId="47"/>
        <pc:sldMkLst>
          <pc:docMk/>
          <pc:sldMk cId="318304973" sldId="553"/>
        </pc:sldMkLst>
      </pc:sldChg>
      <pc:sldChg chg="addSp delSp modSp add mod modNotesTx">
        <pc:chgData name="#ZHAO PEILIN#" userId="a42835d9-f78b-466c-b2be-c93bc7dd523d" providerId="ADAL" clId="{AC693C90-0E61-4932-80DE-92B4CEB7A86D}" dt="2024-06-06T06:36:31.278" v="5029"/>
        <pc:sldMkLst>
          <pc:docMk/>
          <pc:sldMk cId="466117184" sldId="554"/>
        </pc:sldMkLst>
        <pc:spChg chg="add mod">
          <ac:chgData name="#ZHAO PEILIN#" userId="a42835d9-f78b-466c-b2be-c93bc7dd523d" providerId="ADAL" clId="{AC693C90-0E61-4932-80DE-92B4CEB7A86D}" dt="2024-06-06T06:36:31.278" v="5029"/>
          <ac:spMkLst>
            <pc:docMk/>
            <pc:sldMk cId="466117184" sldId="554"/>
            <ac:spMk id="2" creationId="{BF0E4FFD-3D0C-8AE7-7109-632B42C2A4D0}"/>
          </ac:spMkLst>
        </pc:spChg>
        <pc:spChg chg="del">
          <ac:chgData name="#ZHAO PEILIN#" userId="a42835d9-f78b-466c-b2be-c93bc7dd523d" providerId="ADAL" clId="{AC693C90-0E61-4932-80DE-92B4CEB7A86D}" dt="2024-06-05T08:45:42.656" v="242" actId="478"/>
          <ac:spMkLst>
            <pc:docMk/>
            <pc:sldMk cId="466117184" sldId="554"/>
            <ac:spMk id="2" creationId="{D2CE1295-0F8E-E7CA-F508-3D605FAA93F8}"/>
          </ac:spMkLst>
        </pc:spChg>
        <pc:spChg chg="add mod">
          <ac:chgData name="#ZHAO PEILIN#" userId="a42835d9-f78b-466c-b2be-c93bc7dd523d" providerId="ADAL" clId="{AC693C90-0E61-4932-80DE-92B4CEB7A86D}" dt="2024-06-06T06:36:31.278" v="5029"/>
          <ac:spMkLst>
            <pc:docMk/>
            <pc:sldMk cId="466117184" sldId="554"/>
            <ac:spMk id="3" creationId="{559FEAF5-97B4-0C15-5610-6C028A6243DF}"/>
          </ac:spMkLst>
        </pc:spChg>
        <pc:spChg chg="add mod">
          <ac:chgData name="#ZHAO PEILIN#" userId="a42835d9-f78b-466c-b2be-c93bc7dd523d" providerId="ADAL" clId="{AC693C90-0E61-4932-80DE-92B4CEB7A86D}" dt="2024-06-06T06:36:31.278" v="5029"/>
          <ac:spMkLst>
            <pc:docMk/>
            <pc:sldMk cId="466117184" sldId="554"/>
            <ac:spMk id="4" creationId="{E4CFA4A5-6529-A8A0-11B0-C1C382777780}"/>
          </ac:spMkLst>
        </pc:spChg>
        <pc:spChg chg="del">
          <ac:chgData name="#ZHAO PEILIN#" userId="a42835d9-f78b-466c-b2be-c93bc7dd523d" providerId="ADAL" clId="{AC693C90-0E61-4932-80DE-92B4CEB7A86D}" dt="2024-06-05T08:45:47.250" v="244" actId="478"/>
          <ac:spMkLst>
            <pc:docMk/>
            <pc:sldMk cId="466117184" sldId="554"/>
            <ac:spMk id="4" creationId="{FA27E1C8-B0D1-006E-07D6-07CDA6F06AEC}"/>
          </ac:spMkLst>
        </pc:spChg>
        <pc:spChg chg="add mod">
          <ac:chgData name="#ZHAO PEILIN#" userId="a42835d9-f78b-466c-b2be-c93bc7dd523d" providerId="ADAL" clId="{AC693C90-0E61-4932-80DE-92B4CEB7A86D}" dt="2024-06-06T06:36:31.278" v="5029"/>
          <ac:spMkLst>
            <pc:docMk/>
            <pc:sldMk cId="466117184" sldId="554"/>
            <ac:spMk id="5" creationId="{82A8A0C8-0EA3-A18F-501B-74FEFB03A4FC}"/>
          </ac:spMkLst>
        </pc:spChg>
        <pc:spChg chg="add del mod">
          <ac:chgData name="#ZHAO PEILIN#" userId="a42835d9-f78b-466c-b2be-c93bc7dd523d" providerId="ADAL" clId="{AC693C90-0E61-4932-80DE-92B4CEB7A86D}" dt="2024-06-05T08:45:49.078" v="245" actId="478"/>
          <ac:spMkLst>
            <pc:docMk/>
            <pc:sldMk cId="466117184" sldId="554"/>
            <ac:spMk id="6" creationId="{018EBB46-56B0-734E-3F2D-99D49B2782D3}"/>
          </ac:spMkLst>
        </pc:spChg>
        <pc:spChg chg="add mod">
          <ac:chgData name="#ZHAO PEILIN#" userId="a42835d9-f78b-466c-b2be-c93bc7dd523d" providerId="ADAL" clId="{AC693C90-0E61-4932-80DE-92B4CEB7A86D}" dt="2024-06-06T06:36:31.278" v="5029"/>
          <ac:spMkLst>
            <pc:docMk/>
            <pc:sldMk cId="466117184" sldId="554"/>
            <ac:spMk id="6" creationId="{6F97024A-A1E1-B585-FF92-26B5ECC23BB5}"/>
          </ac:spMkLst>
        </pc:spChg>
        <pc:spChg chg="add mod">
          <ac:chgData name="#ZHAO PEILIN#" userId="a42835d9-f78b-466c-b2be-c93bc7dd523d" providerId="ADAL" clId="{AC693C90-0E61-4932-80DE-92B4CEB7A86D}" dt="2024-06-05T08:47:59.159" v="291" actId="1076"/>
          <ac:spMkLst>
            <pc:docMk/>
            <pc:sldMk cId="466117184" sldId="554"/>
            <ac:spMk id="7" creationId="{F2ACBC0A-6C99-E445-C4A0-A9AB08F3357E}"/>
          </ac:spMkLst>
        </pc:spChg>
        <pc:spChg chg="add mod">
          <ac:chgData name="#ZHAO PEILIN#" userId="a42835d9-f78b-466c-b2be-c93bc7dd523d" providerId="ADAL" clId="{AC693C90-0E61-4932-80DE-92B4CEB7A86D}" dt="2024-06-05T08:46:47.713" v="265" actId="1076"/>
          <ac:spMkLst>
            <pc:docMk/>
            <pc:sldMk cId="466117184" sldId="554"/>
            <ac:spMk id="8" creationId="{AA1AC751-84B1-32BA-7910-74EB274A5655}"/>
          </ac:spMkLst>
        </pc:spChg>
        <pc:spChg chg="add mod">
          <ac:chgData name="#ZHAO PEILIN#" userId="a42835d9-f78b-466c-b2be-c93bc7dd523d" providerId="ADAL" clId="{AC693C90-0E61-4932-80DE-92B4CEB7A86D}" dt="2024-06-06T06:36:31.278" v="5029"/>
          <ac:spMkLst>
            <pc:docMk/>
            <pc:sldMk cId="466117184" sldId="554"/>
            <ac:spMk id="9" creationId="{BEA67699-C1C9-F52B-CFCC-186EF2A02CE3}"/>
          </ac:spMkLst>
        </pc:spChg>
        <pc:spChg chg="mod">
          <ac:chgData name="#ZHAO PEILIN#" userId="a42835d9-f78b-466c-b2be-c93bc7dd523d" providerId="ADAL" clId="{AC693C90-0E61-4932-80DE-92B4CEB7A86D}" dt="2024-06-05T08:47:05.812" v="272" actId="20577"/>
          <ac:spMkLst>
            <pc:docMk/>
            <pc:sldMk cId="466117184" sldId="554"/>
            <ac:spMk id="12" creationId="{B3460AF1-5E92-276D-EF5C-6BD4C71AC9BE}"/>
          </ac:spMkLst>
        </pc:spChg>
        <pc:spChg chg="del">
          <ac:chgData name="#ZHAO PEILIN#" userId="a42835d9-f78b-466c-b2be-c93bc7dd523d" providerId="ADAL" clId="{AC693C90-0E61-4932-80DE-92B4CEB7A86D}" dt="2024-06-06T06:36:20.008" v="5025" actId="478"/>
          <ac:spMkLst>
            <pc:docMk/>
            <pc:sldMk cId="466117184" sldId="554"/>
            <ac:spMk id="23" creationId="{850C54D4-DB39-82A0-7AEE-43717F06949D}"/>
          </ac:spMkLst>
        </pc:spChg>
        <pc:spChg chg="del mod">
          <ac:chgData name="#ZHAO PEILIN#" userId="a42835d9-f78b-466c-b2be-c93bc7dd523d" providerId="ADAL" clId="{AC693C90-0E61-4932-80DE-92B4CEB7A86D}" dt="2024-06-06T06:36:18.832" v="5024" actId="478"/>
          <ac:spMkLst>
            <pc:docMk/>
            <pc:sldMk cId="466117184" sldId="554"/>
            <ac:spMk id="24" creationId="{D8B2F3C9-7A47-7846-D360-E9BEF6B76FC9}"/>
          </ac:spMkLst>
        </pc:spChg>
        <pc:spChg chg="del">
          <ac:chgData name="#ZHAO PEILIN#" userId="a42835d9-f78b-466c-b2be-c93bc7dd523d" providerId="ADAL" clId="{AC693C90-0E61-4932-80DE-92B4CEB7A86D}" dt="2024-06-06T06:36:17.965" v="5023" actId="478"/>
          <ac:spMkLst>
            <pc:docMk/>
            <pc:sldMk cId="466117184" sldId="554"/>
            <ac:spMk id="25" creationId="{60DFD41C-0CD1-6A5D-0879-A946A8D0610C}"/>
          </ac:spMkLst>
        </pc:spChg>
        <pc:spChg chg="del">
          <ac:chgData name="#ZHAO PEILIN#" userId="a42835d9-f78b-466c-b2be-c93bc7dd523d" providerId="ADAL" clId="{AC693C90-0E61-4932-80DE-92B4CEB7A86D}" dt="2024-06-06T06:36:21.476" v="5026" actId="478"/>
          <ac:spMkLst>
            <pc:docMk/>
            <pc:sldMk cId="466117184" sldId="554"/>
            <ac:spMk id="26" creationId="{BA81A991-F946-6FF2-AD48-ED7A4430709F}"/>
          </ac:spMkLst>
        </pc:spChg>
        <pc:spChg chg="del">
          <ac:chgData name="#ZHAO PEILIN#" userId="a42835d9-f78b-466c-b2be-c93bc7dd523d" providerId="ADAL" clId="{AC693C90-0E61-4932-80DE-92B4CEB7A86D}" dt="2024-06-06T06:36:22.723" v="5027" actId="478"/>
          <ac:spMkLst>
            <pc:docMk/>
            <pc:sldMk cId="466117184" sldId="554"/>
            <ac:spMk id="27" creationId="{297F4768-1FBD-7599-0DFC-B6815FBB72A3}"/>
          </ac:spMkLst>
        </pc:spChg>
        <pc:spChg chg="del">
          <ac:chgData name="#ZHAO PEILIN#" userId="a42835d9-f78b-466c-b2be-c93bc7dd523d" providerId="ADAL" clId="{AC693C90-0E61-4932-80DE-92B4CEB7A86D}" dt="2024-06-06T06:36:24.076" v="5028" actId="478"/>
          <ac:spMkLst>
            <pc:docMk/>
            <pc:sldMk cId="466117184" sldId="554"/>
            <ac:spMk id="28" creationId="{6A1C676F-1783-C68C-192B-21820F771A2A}"/>
          </ac:spMkLst>
        </pc:spChg>
        <pc:picChg chg="del">
          <ac:chgData name="#ZHAO PEILIN#" userId="a42835d9-f78b-466c-b2be-c93bc7dd523d" providerId="ADAL" clId="{AC693C90-0E61-4932-80DE-92B4CEB7A86D}" dt="2024-06-05T08:45:44.899" v="243" actId="478"/>
          <ac:picMkLst>
            <pc:docMk/>
            <pc:sldMk cId="466117184" sldId="554"/>
            <ac:picMk id="3" creationId="{1A216257-B07E-C7E8-AE93-1EA472DDDE56}"/>
          </ac:picMkLst>
        </pc:picChg>
      </pc:sldChg>
      <pc:sldChg chg="del">
        <pc:chgData name="#ZHAO PEILIN#" userId="a42835d9-f78b-466c-b2be-c93bc7dd523d" providerId="ADAL" clId="{AC693C90-0E61-4932-80DE-92B4CEB7A86D}" dt="2024-06-05T08:39:22.630" v="0" actId="47"/>
        <pc:sldMkLst>
          <pc:docMk/>
          <pc:sldMk cId="1160784645" sldId="554"/>
        </pc:sldMkLst>
      </pc:sldChg>
      <pc:sldChg chg="addSp delSp modSp add mod modNotesTx">
        <pc:chgData name="#ZHAO PEILIN#" userId="a42835d9-f78b-466c-b2be-c93bc7dd523d" providerId="ADAL" clId="{AC693C90-0E61-4932-80DE-92B4CEB7A86D}" dt="2024-06-06T06:36:44.441" v="5031"/>
        <pc:sldMkLst>
          <pc:docMk/>
          <pc:sldMk cId="551337830" sldId="555"/>
        </pc:sldMkLst>
        <pc:spChg chg="add mod">
          <ac:chgData name="#ZHAO PEILIN#" userId="a42835d9-f78b-466c-b2be-c93bc7dd523d" providerId="ADAL" clId="{AC693C90-0E61-4932-80DE-92B4CEB7A86D}" dt="2024-06-06T06:36:44.441" v="5031"/>
          <ac:spMkLst>
            <pc:docMk/>
            <pc:sldMk cId="551337830" sldId="555"/>
            <ac:spMk id="2" creationId="{AC273D25-B682-5C63-A5E6-A8BE20F23EA2}"/>
          </ac:spMkLst>
        </pc:spChg>
        <pc:spChg chg="add del mod">
          <ac:chgData name="#ZHAO PEILIN#" userId="a42835d9-f78b-466c-b2be-c93bc7dd523d" providerId="ADAL" clId="{AC693C90-0E61-4932-80DE-92B4CEB7A86D}" dt="2024-06-05T08:47:33.661" v="286" actId="478"/>
          <ac:spMkLst>
            <pc:docMk/>
            <pc:sldMk cId="551337830" sldId="555"/>
            <ac:spMk id="3" creationId="{83066991-5C04-D20F-E74A-78A7294E8885}"/>
          </ac:spMkLst>
        </pc:spChg>
        <pc:spChg chg="add mod">
          <ac:chgData name="#ZHAO PEILIN#" userId="a42835d9-f78b-466c-b2be-c93bc7dd523d" providerId="ADAL" clId="{AC693C90-0E61-4932-80DE-92B4CEB7A86D}" dt="2024-06-06T06:36:44.441" v="5031"/>
          <ac:spMkLst>
            <pc:docMk/>
            <pc:sldMk cId="551337830" sldId="555"/>
            <ac:spMk id="3" creationId="{DF5DAAFB-752E-2A2A-A15C-A4EA9BE18EF2}"/>
          </ac:spMkLst>
        </pc:spChg>
        <pc:spChg chg="add mod">
          <ac:chgData name="#ZHAO PEILIN#" userId="a42835d9-f78b-466c-b2be-c93bc7dd523d" providerId="ADAL" clId="{AC693C90-0E61-4932-80DE-92B4CEB7A86D}" dt="2024-06-05T08:53:42.001" v="474" actId="313"/>
          <ac:spMkLst>
            <pc:docMk/>
            <pc:sldMk cId="551337830" sldId="555"/>
            <ac:spMk id="4" creationId="{9F7A4CB3-E132-BB81-2F82-0D56E84CA0A8}"/>
          </ac:spMkLst>
        </pc:spChg>
        <pc:spChg chg="add mod">
          <ac:chgData name="#ZHAO PEILIN#" userId="a42835d9-f78b-466c-b2be-c93bc7dd523d" providerId="ADAL" clId="{AC693C90-0E61-4932-80DE-92B4CEB7A86D}" dt="2024-06-05T08:52:26.908" v="403" actId="403"/>
          <ac:spMkLst>
            <pc:docMk/>
            <pc:sldMk cId="551337830" sldId="555"/>
            <ac:spMk id="5" creationId="{6115766D-1171-29D8-E45B-5FB115B2ED3C}"/>
          </ac:spMkLst>
        </pc:spChg>
        <pc:spChg chg="add mod">
          <ac:chgData name="#ZHAO PEILIN#" userId="a42835d9-f78b-466c-b2be-c93bc7dd523d" providerId="ADAL" clId="{AC693C90-0E61-4932-80DE-92B4CEB7A86D}" dt="2024-06-06T06:36:44.441" v="5031"/>
          <ac:spMkLst>
            <pc:docMk/>
            <pc:sldMk cId="551337830" sldId="555"/>
            <ac:spMk id="7" creationId="{7C560346-DEEA-301A-307E-E3E2EE21DFD9}"/>
          </ac:spMkLst>
        </pc:spChg>
        <pc:spChg chg="del">
          <ac:chgData name="#ZHAO PEILIN#" userId="a42835d9-f78b-466c-b2be-c93bc7dd523d" providerId="ADAL" clId="{AC693C90-0E61-4932-80DE-92B4CEB7A86D}" dt="2024-06-05T08:47:28.944" v="284" actId="478"/>
          <ac:spMkLst>
            <pc:docMk/>
            <pc:sldMk cId="551337830" sldId="555"/>
            <ac:spMk id="7" creationId="{F2ACBC0A-6C99-E445-C4A0-A9AB08F3357E}"/>
          </ac:spMkLst>
        </pc:spChg>
        <pc:spChg chg="add mod">
          <ac:chgData name="#ZHAO PEILIN#" userId="a42835d9-f78b-466c-b2be-c93bc7dd523d" providerId="ADAL" clId="{AC693C90-0E61-4932-80DE-92B4CEB7A86D}" dt="2024-06-06T06:36:44.441" v="5031"/>
          <ac:spMkLst>
            <pc:docMk/>
            <pc:sldMk cId="551337830" sldId="555"/>
            <ac:spMk id="8" creationId="{7D8C34C0-29CF-CD36-376E-CA79EAA5CBFB}"/>
          </ac:spMkLst>
        </pc:spChg>
        <pc:spChg chg="del">
          <ac:chgData name="#ZHAO PEILIN#" userId="a42835d9-f78b-466c-b2be-c93bc7dd523d" providerId="ADAL" clId="{AC693C90-0E61-4932-80DE-92B4CEB7A86D}" dt="2024-06-05T08:47:31.676" v="285" actId="478"/>
          <ac:spMkLst>
            <pc:docMk/>
            <pc:sldMk cId="551337830" sldId="555"/>
            <ac:spMk id="8" creationId="{AA1AC751-84B1-32BA-7910-74EB274A5655}"/>
          </ac:spMkLst>
        </pc:spChg>
        <pc:spChg chg="add mod">
          <ac:chgData name="#ZHAO PEILIN#" userId="a42835d9-f78b-466c-b2be-c93bc7dd523d" providerId="ADAL" clId="{AC693C90-0E61-4932-80DE-92B4CEB7A86D}" dt="2024-06-06T06:36:44.441" v="5031"/>
          <ac:spMkLst>
            <pc:docMk/>
            <pc:sldMk cId="551337830" sldId="555"/>
            <ac:spMk id="11" creationId="{061C7F4E-C3C8-20D6-ACDD-17A8B312A15C}"/>
          </ac:spMkLst>
        </pc:spChg>
        <pc:spChg chg="mod">
          <ac:chgData name="#ZHAO PEILIN#" userId="a42835d9-f78b-466c-b2be-c93bc7dd523d" providerId="ADAL" clId="{AC693C90-0E61-4932-80DE-92B4CEB7A86D}" dt="2024-06-05T08:47:21.026" v="283" actId="20577"/>
          <ac:spMkLst>
            <pc:docMk/>
            <pc:sldMk cId="551337830" sldId="555"/>
            <ac:spMk id="12" creationId="{B3460AF1-5E92-276D-EF5C-6BD4C71AC9BE}"/>
          </ac:spMkLst>
        </pc:spChg>
        <pc:spChg chg="add mod">
          <ac:chgData name="#ZHAO PEILIN#" userId="a42835d9-f78b-466c-b2be-c93bc7dd523d" providerId="ADAL" clId="{AC693C90-0E61-4932-80DE-92B4CEB7A86D}" dt="2024-06-06T06:36:44.441" v="5031"/>
          <ac:spMkLst>
            <pc:docMk/>
            <pc:sldMk cId="551337830" sldId="555"/>
            <ac:spMk id="13" creationId="{141799C7-DAF2-5C8E-70B1-B7D3BF7A7D3B}"/>
          </ac:spMkLst>
        </pc:spChg>
        <pc:spChg chg="del">
          <ac:chgData name="#ZHAO PEILIN#" userId="a42835d9-f78b-466c-b2be-c93bc7dd523d" providerId="ADAL" clId="{AC693C90-0E61-4932-80DE-92B4CEB7A86D}" dt="2024-06-06T06:36:44.038" v="5030" actId="478"/>
          <ac:spMkLst>
            <pc:docMk/>
            <pc:sldMk cId="551337830" sldId="555"/>
            <ac:spMk id="23" creationId="{850C54D4-DB39-82A0-7AEE-43717F06949D}"/>
          </ac:spMkLst>
        </pc:spChg>
        <pc:spChg chg="del">
          <ac:chgData name="#ZHAO PEILIN#" userId="a42835d9-f78b-466c-b2be-c93bc7dd523d" providerId="ADAL" clId="{AC693C90-0E61-4932-80DE-92B4CEB7A86D}" dt="2024-06-06T06:36:44.038" v="5030" actId="478"/>
          <ac:spMkLst>
            <pc:docMk/>
            <pc:sldMk cId="551337830" sldId="555"/>
            <ac:spMk id="24" creationId="{D8B2F3C9-7A47-7846-D360-E9BEF6B76FC9}"/>
          </ac:spMkLst>
        </pc:spChg>
        <pc:spChg chg="del">
          <ac:chgData name="#ZHAO PEILIN#" userId="a42835d9-f78b-466c-b2be-c93bc7dd523d" providerId="ADAL" clId="{AC693C90-0E61-4932-80DE-92B4CEB7A86D}" dt="2024-06-06T06:36:44.038" v="5030" actId="478"/>
          <ac:spMkLst>
            <pc:docMk/>
            <pc:sldMk cId="551337830" sldId="555"/>
            <ac:spMk id="25" creationId="{60DFD41C-0CD1-6A5D-0879-A946A8D0610C}"/>
          </ac:spMkLst>
        </pc:spChg>
        <pc:spChg chg="del">
          <ac:chgData name="#ZHAO PEILIN#" userId="a42835d9-f78b-466c-b2be-c93bc7dd523d" providerId="ADAL" clId="{AC693C90-0E61-4932-80DE-92B4CEB7A86D}" dt="2024-06-06T06:36:44.038" v="5030" actId="478"/>
          <ac:spMkLst>
            <pc:docMk/>
            <pc:sldMk cId="551337830" sldId="555"/>
            <ac:spMk id="26" creationId="{BA81A991-F946-6FF2-AD48-ED7A4430709F}"/>
          </ac:spMkLst>
        </pc:spChg>
        <pc:spChg chg="del">
          <ac:chgData name="#ZHAO PEILIN#" userId="a42835d9-f78b-466c-b2be-c93bc7dd523d" providerId="ADAL" clId="{AC693C90-0E61-4932-80DE-92B4CEB7A86D}" dt="2024-06-06T06:36:44.038" v="5030" actId="478"/>
          <ac:spMkLst>
            <pc:docMk/>
            <pc:sldMk cId="551337830" sldId="555"/>
            <ac:spMk id="27" creationId="{297F4768-1FBD-7599-0DFC-B6815FBB72A3}"/>
          </ac:spMkLst>
        </pc:spChg>
        <pc:spChg chg="del">
          <ac:chgData name="#ZHAO PEILIN#" userId="a42835d9-f78b-466c-b2be-c93bc7dd523d" providerId="ADAL" clId="{AC693C90-0E61-4932-80DE-92B4CEB7A86D}" dt="2024-06-06T06:36:44.038" v="5030" actId="478"/>
          <ac:spMkLst>
            <pc:docMk/>
            <pc:sldMk cId="551337830" sldId="555"/>
            <ac:spMk id="28" creationId="{6A1C676F-1783-C68C-192B-21820F771A2A}"/>
          </ac:spMkLst>
        </pc:spChg>
        <pc:picChg chg="add mod">
          <ac:chgData name="#ZHAO PEILIN#" userId="a42835d9-f78b-466c-b2be-c93bc7dd523d" providerId="ADAL" clId="{AC693C90-0E61-4932-80DE-92B4CEB7A86D}" dt="2024-06-05T08:53:10.616" v="431" actId="1035"/>
          <ac:picMkLst>
            <pc:docMk/>
            <pc:sldMk cId="551337830" sldId="555"/>
            <ac:picMk id="6" creationId="{4240D8EC-4245-6DE2-FF86-EBB5932F3E41}"/>
          </ac:picMkLst>
        </pc:picChg>
        <pc:picChg chg="add mod">
          <ac:chgData name="#ZHAO PEILIN#" userId="a42835d9-f78b-466c-b2be-c93bc7dd523d" providerId="ADAL" clId="{AC693C90-0E61-4932-80DE-92B4CEB7A86D}" dt="2024-06-05T08:53:10.616" v="431" actId="1035"/>
          <ac:picMkLst>
            <pc:docMk/>
            <pc:sldMk cId="551337830" sldId="555"/>
            <ac:picMk id="9" creationId="{7A8041E8-5748-ACA4-9D95-19A3F967B2F9}"/>
          </ac:picMkLst>
        </pc:picChg>
        <pc:picChg chg="add mod">
          <ac:chgData name="#ZHAO PEILIN#" userId="a42835d9-f78b-466c-b2be-c93bc7dd523d" providerId="ADAL" clId="{AC693C90-0E61-4932-80DE-92B4CEB7A86D}" dt="2024-06-05T08:53:10.616" v="431" actId="1035"/>
          <ac:picMkLst>
            <pc:docMk/>
            <pc:sldMk cId="551337830" sldId="555"/>
            <ac:picMk id="10" creationId="{343E0B2F-9278-E752-1987-6FD4E973BC2B}"/>
          </ac:picMkLst>
        </pc:picChg>
      </pc:sldChg>
      <pc:sldChg chg="addSp delSp modSp add mod modNotesTx">
        <pc:chgData name="#ZHAO PEILIN#" userId="a42835d9-f78b-466c-b2be-c93bc7dd523d" providerId="ADAL" clId="{AC693C90-0E61-4932-80DE-92B4CEB7A86D}" dt="2024-06-06T06:36:54.701" v="5033"/>
        <pc:sldMkLst>
          <pc:docMk/>
          <pc:sldMk cId="1439325766" sldId="556"/>
        </pc:sldMkLst>
        <pc:spChg chg="add mod">
          <ac:chgData name="#ZHAO PEILIN#" userId="a42835d9-f78b-466c-b2be-c93bc7dd523d" providerId="ADAL" clId="{AC693C90-0E61-4932-80DE-92B4CEB7A86D}" dt="2024-06-05T08:50:17.645" v="343" actId="1076"/>
          <ac:spMkLst>
            <pc:docMk/>
            <pc:sldMk cId="1439325766" sldId="556"/>
            <ac:spMk id="2" creationId="{4048313D-2775-A78A-08B8-7DB22F713B65}"/>
          </ac:spMkLst>
        </pc:spChg>
        <pc:spChg chg="add mod">
          <ac:chgData name="#ZHAO PEILIN#" userId="a42835d9-f78b-466c-b2be-c93bc7dd523d" providerId="ADAL" clId="{AC693C90-0E61-4932-80DE-92B4CEB7A86D}" dt="2024-06-06T06:36:54.701" v="5033"/>
          <ac:spMkLst>
            <pc:docMk/>
            <pc:sldMk cId="1439325766" sldId="556"/>
            <ac:spMk id="3" creationId="{1A0539CF-AEA8-E745-39BA-CA22A3B18FBD}"/>
          </ac:spMkLst>
        </pc:spChg>
        <pc:spChg chg="add mod">
          <ac:chgData name="#ZHAO PEILIN#" userId="a42835d9-f78b-466c-b2be-c93bc7dd523d" providerId="ADAL" clId="{AC693C90-0E61-4932-80DE-92B4CEB7A86D}" dt="2024-06-05T08:49:55.392" v="339"/>
          <ac:spMkLst>
            <pc:docMk/>
            <pc:sldMk cId="1439325766" sldId="556"/>
            <ac:spMk id="3" creationId="{560925E7-9165-B9FF-A444-915A01C4F5FA}"/>
          </ac:spMkLst>
        </pc:spChg>
        <pc:spChg chg="mod">
          <ac:chgData name="#ZHAO PEILIN#" userId="a42835d9-f78b-466c-b2be-c93bc7dd523d" providerId="ADAL" clId="{AC693C90-0E61-4932-80DE-92B4CEB7A86D}" dt="2024-06-05T08:49:50.389" v="337" actId="57"/>
          <ac:spMkLst>
            <pc:docMk/>
            <pc:sldMk cId="1439325766" sldId="556"/>
            <ac:spMk id="4" creationId="{9F7A4CB3-E132-BB81-2F82-0D56E84CA0A8}"/>
          </ac:spMkLst>
        </pc:spChg>
        <pc:spChg chg="del">
          <ac:chgData name="#ZHAO PEILIN#" userId="a42835d9-f78b-466c-b2be-c93bc7dd523d" providerId="ADAL" clId="{AC693C90-0E61-4932-80DE-92B4CEB7A86D}" dt="2024-06-05T08:48:51.511" v="314" actId="478"/>
          <ac:spMkLst>
            <pc:docMk/>
            <pc:sldMk cId="1439325766" sldId="556"/>
            <ac:spMk id="5" creationId="{6115766D-1171-29D8-E45B-5FB115B2ED3C}"/>
          </ac:spMkLst>
        </pc:spChg>
        <pc:spChg chg="add mod">
          <ac:chgData name="#ZHAO PEILIN#" userId="a42835d9-f78b-466c-b2be-c93bc7dd523d" providerId="ADAL" clId="{AC693C90-0E61-4932-80DE-92B4CEB7A86D}" dt="2024-06-06T06:36:54.701" v="5033"/>
          <ac:spMkLst>
            <pc:docMk/>
            <pc:sldMk cId="1439325766" sldId="556"/>
            <ac:spMk id="5" creationId="{DFFADDCB-C642-CF67-6CBF-5E70C07E16D2}"/>
          </ac:spMkLst>
        </pc:spChg>
        <pc:spChg chg="add mod">
          <ac:chgData name="#ZHAO PEILIN#" userId="a42835d9-f78b-466c-b2be-c93bc7dd523d" providerId="ADAL" clId="{AC693C90-0E61-4932-80DE-92B4CEB7A86D}" dt="2024-06-06T06:36:54.701" v="5033"/>
          <ac:spMkLst>
            <pc:docMk/>
            <pc:sldMk cId="1439325766" sldId="556"/>
            <ac:spMk id="6" creationId="{5BE05086-F156-8A48-BF49-17EF43B26A33}"/>
          </ac:spMkLst>
        </pc:spChg>
        <pc:spChg chg="add mod">
          <ac:chgData name="#ZHAO PEILIN#" userId="a42835d9-f78b-466c-b2be-c93bc7dd523d" providerId="ADAL" clId="{AC693C90-0E61-4932-80DE-92B4CEB7A86D}" dt="2024-06-06T06:36:54.701" v="5033"/>
          <ac:spMkLst>
            <pc:docMk/>
            <pc:sldMk cId="1439325766" sldId="556"/>
            <ac:spMk id="7" creationId="{C1E50615-B4AA-B4C2-D16E-2DDC73A42294}"/>
          </ac:spMkLst>
        </pc:spChg>
        <pc:spChg chg="add mod">
          <ac:chgData name="#ZHAO PEILIN#" userId="a42835d9-f78b-466c-b2be-c93bc7dd523d" providerId="ADAL" clId="{AC693C90-0E61-4932-80DE-92B4CEB7A86D}" dt="2024-06-06T06:36:54.701" v="5033"/>
          <ac:spMkLst>
            <pc:docMk/>
            <pc:sldMk cId="1439325766" sldId="556"/>
            <ac:spMk id="8" creationId="{B325B8AA-1861-2A39-1654-9670B39C19A8}"/>
          </ac:spMkLst>
        </pc:spChg>
        <pc:spChg chg="add mod">
          <ac:chgData name="#ZHAO PEILIN#" userId="a42835d9-f78b-466c-b2be-c93bc7dd523d" providerId="ADAL" clId="{AC693C90-0E61-4932-80DE-92B4CEB7A86D}" dt="2024-06-06T06:36:54.701" v="5033"/>
          <ac:spMkLst>
            <pc:docMk/>
            <pc:sldMk cId="1439325766" sldId="556"/>
            <ac:spMk id="9" creationId="{66DBFF30-8E20-18BB-8776-B3B87452C6E0}"/>
          </ac:spMkLst>
        </pc:spChg>
        <pc:spChg chg="mod">
          <ac:chgData name="#ZHAO PEILIN#" userId="a42835d9-f78b-466c-b2be-c93bc7dd523d" providerId="ADAL" clId="{AC693C90-0E61-4932-80DE-92B4CEB7A86D}" dt="2024-06-05T08:48:36.303" v="308" actId="20577"/>
          <ac:spMkLst>
            <pc:docMk/>
            <pc:sldMk cId="1439325766" sldId="556"/>
            <ac:spMk id="12" creationId="{B3460AF1-5E92-276D-EF5C-6BD4C71AC9BE}"/>
          </ac:spMkLst>
        </pc:spChg>
        <pc:spChg chg="del">
          <ac:chgData name="#ZHAO PEILIN#" userId="a42835d9-f78b-466c-b2be-c93bc7dd523d" providerId="ADAL" clId="{AC693C90-0E61-4932-80DE-92B4CEB7A86D}" dt="2024-06-06T06:36:54.391" v="5032" actId="478"/>
          <ac:spMkLst>
            <pc:docMk/>
            <pc:sldMk cId="1439325766" sldId="556"/>
            <ac:spMk id="23" creationId="{850C54D4-DB39-82A0-7AEE-43717F06949D}"/>
          </ac:spMkLst>
        </pc:spChg>
        <pc:spChg chg="del">
          <ac:chgData name="#ZHAO PEILIN#" userId="a42835d9-f78b-466c-b2be-c93bc7dd523d" providerId="ADAL" clId="{AC693C90-0E61-4932-80DE-92B4CEB7A86D}" dt="2024-06-06T06:36:54.391" v="5032" actId="478"/>
          <ac:spMkLst>
            <pc:docMk/>
            <pc:sldMk cId="1439325766" sldId="556"/>
            <ac:spMk id="24" creationId="{D8B2F3C9-7A47-7846-D360-E9BEF6B76FC9}"/>
          </ac:spMkLst>
        </pc:spChg>
        <pc:spChg chg="del">
          <ac:chgData name="#ZHAO PEILIN#" userId="a42835d9-f78b-466c-b2be-c93bc7dd523d" providerId="ADAL" clId="{AC693C90-0E61-4932-80DE-92B4CEB7A86D}" dt="2024-06-06T06:36:54.391" v="5032" actId="478"/>
          <ac:spMkLst>
            <pc:docMk/>
            <pc:sldMk cId="1439325766" sldId="556"/>
            <ac:spMk id="25" creationId="{60DFD41C-0CD1-6A5D-0879-A946A8D0610C}"/>
          </ac:spMkLst>
        </pc:spChg>
        <pc:spChg chg="del">
          <ac:chgData name="#ZHAO PEILIN#" userId="a42835d9-f78b-466c-b2be-c93bc7dd523d" providerId="ADAL" clId="{AC693C90-0E61-4932-80DE-92B4CEB7A86D}" dt="2024-06-06T06:36:54.391" v="5032" actId="478"/>
          <ac:spMkLst>
            <pc:docMk/>
            <pc:sldMk cId="1439325766" sldId="556"/>
            <ac:spMk id="26" creationId="{BA81A991-F946-6FF2-AD48-ED7A4430709F}"/>
          </ac:spMkLst>
        </pc:spChg>
        <pc:spChg chg="del">
          <ac:chgData name="#ZHAO PEILIN#" userId="a42835d9-f78b-466c-b2be-c93bc7dd523d" providerId="ADAL" clId="{AC693C90-0E61-4932-80DE-92B4CEB7A86D}" dt="2024-06-06T06:36:54.391" v="5032" actId="478"/>
          <ac:spMkLst>
            <pc:docMk/>
            <pc:sldMk cId="1439325766" sldId="556"/>
            <ac:spMk id="27" creationId="{297F4768-1FBD-7599-0DFC-B6815FBB72A3}"/>
          </ac:spMkLst>
        </pc:spChg>
        <pc:spChg chg="del">
          <ac:chgData name="#ZHAO PEILIN#" userId="a42835d9-f78b-466c-b2be-c93bc7dd523d" providerId="ADAL" clId="{AC693C90-0E61-4932-80DE-92B4CEB7A86D}" dt="2024-06-06T06:36:54.391" v="5032" actId="478"/>
          <ac:spMkLst>
            <pc:docMk/>
            <pc:sldMk cId="1439325766" sldId="556"/>
            <ac:spMk id="28" creationId="{6A1C676F-1783-C68C-192B-21820F771A2A}"/>
          </ac:spMkLst>
        </pc:spChg>
        <pc:picChg chg="del">
          <ac:chgData name="#ZHAO PEILIN#" userId="a42835d9-f78b-466c-b2be-c93bc7dd523d" providerId="ADAL" clId="{AC693C90-0E61-4932-80DE-92B4CEB7A86D}" dt="2024-06-05T08:48:49.251" v="312" actId="478"/>
          <ac:picMkLst>
            <pc:docMk/>
            <pc:sldMk cId="1439325766" sldId="556"/>
            <ac:picMk id="6" creationId="{4240D8EC-4245-6DE2-FF86-EBB5932F3E41}"/>
          </ac:picMkLst>
        </pc:picChg>
        <pc:picChg chg="del">
          <ac:chgData name="#ZHAO PEILIN#" userId="a42835d9-f78b-466c-b2be-c93bc7dd523d" providerId="ADAL" clId="{AC693C90-0E61-4932-80DE-92B4CEB7A86D}" dt="2024-06-05T08:48:49.507" v="313" actId="478"/>
          <ac:picMkLst>
            <pc:docMk/>
            <pc:sldMk cId="1439325766" sldId="556"/>
            <ac:picMk id="9" creationId="{7A8041E8-5748-ACA4-9D95-19A3F967B2F9}"/>
          </ac:picMkLst>
        </pc:picChg>
        <pc:picChg chg="del">
          <ac:chgData name="#ZHAO PEILIN#" userId="a42835d9-f78b-466c-b2be-c93bc7dd523d" providerId="ADAL" clId="{AC693C90-0E61-4932-80DE-92B4CEB7A86D}" dt="2024-06-05T08:48:48.873" v="311" actId="478"/>
          <ac:picMkLst>
            <pc:docMk/>
            <pc:sldMk cId="1439325766" sldId="556"/>
            <ac:picMk id="10" creationId="{343E0B2F-9278-E752-1987-6FD4E973BC2B}"/>
          </ac:picMkLst>
        </pc:picChg>
      </pc:sldChg>
      <pc:sldChg chg="addSp delSp modSp add mod">
        <pc:chgData name="#ZHAO PEILIN#" userId="a42835d9-f78b-466c-b2be-c93bc7dd523d" providerId="ADAL" clId="{AC693C90-0E61-4932-80DE-92B4CEB7A86D}" dt="2024-06-06T06:37:18.981" v="5037"/>
        <pc:sldMkLst>
          <pc:docMk/>
          <pc:sldMk cId="649242724" sldId="557"/>
        </pc:sldMkLst>
        <pc:spChg chg="mod">
          <ac:chgData name="#ZHAO PEILIN#" userId="a42835d9-f78b-466c-b2be-c93bc7dd523d" providerId="ADAL" clId="{AC693C90-0E61-4932-80DE-92B4CEB7A86D}" dt="2024-06-06T03:12:32.209" v="1192" actId="20577"/>
          <ac:spMkLst>
            <pc:docMk/>
            <pc:sldMk cId="649242724" sldId="557"/>
            <ac:spMk id="2" creationId="{9EB0F43D-7186-E158-7734-040AAB244C0A}"/>
          </ac:spMkLst>
        </pc:spChg>
        <pc:spChg chg="mod">
          <ac:chgData name="#ZHAO PEILIN#" userId="a42835d9-f78b-466c-b2be-c93bc7dd523d" providerId="ADAL" clId="{AC693C90-0E61-4932-80DE-92B4CEB7A86D}" dt="2024-06-06T03:11:31.145" v="1166" actId="1076"/>
          <ac:spMkLst>
            <pc:docMk/>
            <pc:sldMk cId="649242724" sldId="557"/>
            <ac:spMk id="3" creationId="{DFEB3A37-89CA-AF4F-5986-AA4101E798B3}"/>
          </ac:spMkLst>
        </pc:spChg>
        <pc:spChg chg="add mod">
          <ac:chgData name="#ZHAO PEILIN#" userId="a42835d9-f78b-466c-b2be-c93bc7dd523d" providerId="ADAL" clId="{AC693C90-0E61-4932-80DE-92B4CEB7A86D}" dt="2024-06-06T06:37:18.981" v="5037"/>
          <ac:spMkLst>
            <pc:docMk/>
            <pc:sldMk cId="649242724" sldId="557"/>
            <ac:spMk id="4" creationId="{D7BB8476-524D-5B3B-BC72-5100D5FF6D09}"/>
          </ac:spMkLst>
        </pc:spChg>
        <pc:spChg chg="add mod">
          <ac:chgData name="#ZHAO PEILIN#" userId="a42835d9-f78b-466c-b2be-c93bc7dd523d" providerId="ADAL" clId="{AC693C90-0E61-4932-80DE-92B4CEB7A86D}" dt="2024-06-06T06:37:18.981" v="5037"/>
          <ac:spMkLst>
            <pc:docMk/>
            <pc:sldMk cId="649242724" sldId="557"/>
            <ac:spMk id="5" creationId="{B46667B1-47DC-D6EC-5D7D-432F86E26B47}"/>
          </ac:spMkLst>
        </pc:spChg>
        <pc:spChg chg="add mod">
          <ac:chgData name="#ZHAO PEILIN#" userId="a42835d9-f78b-466c-b2be-c93bc7dd523d" providerId="ADAL" clId="{AC693C90-0E61-4932-80DE-92B4CEB7A86D}" dt="2024-06-06T06:37:18.981" v="5037"/>
          <ac:spMkLst>
            <pc:docMk/>
            <pc:sldMk cId="649242724" sldId="557"/>
            <ac:spMk id="6" creationId="{1BDDA0A9-7BBD-10DF-253F-699A745E8F01}"/>
          </ac:spMkLst>
        </pc:spChg>
        <pc:spChg chg="add mod">
          <ac:chgData name="#ZHAO PEILIN#" userId="a42835d9-f78b-466c-b2be-c93bc7dd523d" providerId="ADAL" clId="{AC693C90-0E61-4932-80DE-92B4CEB7A86D}" dt="2024-06-06T06:37:18.981" v="5037"/>
          <ac:spMkLst>
            <pc:docMk/>
            <pc:sldMk cId="649242724" sldId="557"/>
            <ac:spMk id="7" creationId="{3E7454F6-1C75-3079-0832-E9BB2B9696F7}"/>
          </ac:spMkLst>
        </pc:spChg>
        <pc:spChg chg="add mod">
          <ac:chgData name="#ZHAO PEILIN#" userId="a42835d9-f78b-466c-b2be-c93bc7dd523d" providerId="ADAL" clId="{AC693C90-0E61-4932-80DE-92B4CEB7A86D}" dt="2024-06-06T06:37:18.981" v="5037"/>
          <ac:spMkLst>
            <pc:docMk/>
            <pc:sldMk cId="649242724" sldId="557"/>
            <ac:spMk id="8" creationId="{02DF4800-FA9C-6CD9-4CD7-7AD189C1E3F2}"/>
          </ac:spMkLst>
        </pc:spChg>
        <pc:spChg chg="add mod">
          <ac:chgData name="#ZHAO PEILIN#" userId="a42835d9-f78b-466c-b2be-c93bc7dd523d" providerId="ADAL" clId="{AC693C90-0E61-4932-80DE-92B4CEB7A86D}" dt="2024-06-06T06:37:18.981" v="5037"/>
          <ac:spMkLst>
            <pc:docMk/>
            <pc:sldMk cId="649242724" sldId="557"/>
            <ac:spMk id="9" creationId="{E428DF31-7E81-3752-F4A8-F5A4727B5EF7}"/>
          </ac:spMkLst>
        </pc:spChg>
        <pc:spChg chg="mod">
          <ac:chgData name="#ZHAO PEILIN#" userId="a42835d9-f78b-466c-b2be-c93bc7dd523d" providerId="ADAL" clId="{AC693C90-0E61-4932-80DE-92B4CEB7A86D}" dt="2024-06-06T03:07:51.043" v="947" actId="20577"/>
          <ac:spMkLst>
            <pc:docMk/>
            <pc:sldMk cId="649242724" sldId="557"/>
            <ac:spMk id="10" creationId="{420F9C09-D3B8-260D-5A50-733F724C2C7C}"/>
          </ac:spMkLst>
        </pc:spChg>
        <pc:spChg chg="del">
          <ac:chgData name="#ZHAO PEILIN#" userId="a42835d9-f78b-466c-b2be-c93bc7dd523d" providerId="ADAL" clId="{AC693C90-0E61-4932-80DE-92B4CEB7A86D}" dt="2024-06-06T06:37:18.637" v="5036" actId="478"/>
          <ac:spMkLst>
            <pc:docMk/>
            <pc:sldMk cId="649242724" sldId="557"/>
            <ac:spMk id="23" creationId="{0FDABFF7-EF73-FC53-41E6-C25E785FDE8B}"/>
          </ac:spMkLst>
        </pc:spChg>
        <pc:spChg chg="del">
          <ac:chgData name="#ZHAO PEILIN#" userId="a42835d9-f78b-466c-b2be-c93bc7dd523d" providerId="ADAL" clId="{AC693C90-0E61-4932-80DE-92B4CEB7A86D}" dt="2024-06-06T06:37:18.637" v="5036" actId="478"/>
          <ac:spMkLst>
            <pc:docMk/>
            <pc:sldMk cId="649242724" sldId="557"/>
            <ac:spMk id="24" creationId="{0FAEE8C0-45A8-0305-B9A5-4E3B2E185B6D}"/>
          </ac:spMkLst>
        </pc:spChg>
        <pc:spChg chg="del">
          <ac:chgData name="#ZHAO PEILIN#" userId="a42835d9-f78b-466c-b2be-c93bc7dd523d" providerId="ADAL" clId="{AC693C90-0E61-4932-80DE-92B4CEB7A86D}" dt="2024-06-06T06:37:18.637" v="5036" actId="478"/>
          <ac:spMkLst>
            <pc:docMk/>
            <pc:sldMk cId="649242724" sldId="557"/>
            <ac:spMk id="25" creationId="{39764AF7-3805-9880-F766-C8E35A39E68E}"/>
          </ac:spMkLst>
        </pc:spChg>
        <pc:spChg chg="del">
          <ac:chgData name="#ZHAO PEILIN#" userId="a42835d9-f78b-466c-b2be-c93bc7dd523d" providerId="ADAL" clId="{AC693C90-0E61-4932-80DE-92B4CEB7A86D}" dt="2024-06-06T06:37:18.637" v="5036" actId="478"/>
          <ac:spMkLst>
            <pc:docMk/>
            <pc:sldMk cId="649242724" sldId="557"/>
            <ac:spMk id="26" creationId="{53A36E37-3388-46CE-00BC-3E4D0745481E}"/>
          </ac:spMkLst>
        </pc:spChg>
        <pc:spChg chg="del">
          <ac:chgData name="#ZHAO PEILIN#" userId="a42835d9-f78b-466c-b2be-c93bc7dd523d" providerId="ADAL" clId="{AC693C90-0E61-4932-80DE-92B4CEB7A86D}" dt="2024-06-06T06:37:18.637" v="5036" actId="478"/>
          <ac:spMkLst>
            <pc:docMk/>
            <pc:sldMk cId="649242724" sldId="557"/>
            <ac:spMk id="27" creationId="{7BF7737D-C83C-4CEF-2B57-5E753A11EFF4}"/>
          </ac:spMkLst>
        </pc:spChg>
        <pc:spChg chg="del">
          <ac:chgData name="#ZHAO PEILIN#" userId="a42835d9-f78b-466c-b2be-c93bc7dd523d" providerId="ADAL" clId="{AC693C90-0E61-4932-80DE-92B4CEB7A86D}" dt="2024-06-06T06:37:18.637" v="5036" actId="478"/>
          <ac:spMkLst>
            <pc:docMk/>
            <pc:sldMk cId="649242724" sldId="557"/>
            <ac:spMk id="28" creationId="{7335D879-86DD-B057-9B9D-C068C66E76C9}"/>
          </ac:spMkLst>
        </pc:spChg>
      </pc:sldChg>
      <pc:sldChg chg="addSp delSp modSp add mod modNotesTx">
        <pc:chgData name="#ZHAO PEILIN#" userId="a42835d9-f78b-466c-b2be-c93bc7dd523d" providerId="ADAL" clId="{AC693C90-0E61-4932-80DE-92B4CEB7A86D}" dt="2024-06-06T06:42:05.697" v="5112"/>
        <pc:sldMkLst>
          <pc:docMk/>
          <pc:sldMk cId="3397342066" sldId="558"/>
        </pc:sldMkLst>
        <pc:spChg chg="add mod">
          <ac:chgData name="#ZHAO PEILIN#" userId="a42835d9-f78b-466c-b2be-c93bc7dd523d" providerId="ADAL" clId="{AC693C90-0E61-4932-80DE-92B4CEB7A86D}" dt="2024-06-06T06:42:05.697" v="5112"/>
          <ac:spMkLst>
            <pc:docMk/>
            <pc:sldMk cId="3397342066" sldId="558"/>
            <ac:spMk id="5" creationId="{D60D5F05-A559-6B76-06D8-939B6D53449C}"/>
          </ac:spMkLst>
        </pc:spChg>
        <pc:spChg chg="add mod">
          <ac:chgData name="#ZHAO PEILIN#" userId="a42835d9-f78b-466c-b2be-c93bc7dd523d" providerId="ADAL" clId="{AC693C90-0E61-4932-80DE-92B4CEB7A86D}" dt="2024-06-06T06:42:05.697" v="5112"/>
          <ac:spMkLst>
            <pc:docMk/>
            <pc:sldMk cId="3397342066" sldId="558"/>
            <ac:spMk id="6" creationId="{65B128B9-E00A-91B4-EEE3-7977EFF39A10}"/>
          </ac:spMkLst>
        </pc:spChg>
        <pc:spChg chg="add mod">
          <ac:chgData name="#ZHAO PEILIN#" userId="a42835d9-f78b-466c-b2be-c93bc7dd523d" providerId="ADAL" clId="{AC693C90-0E61-4932-80DE-92B4CEB7A86D}" dt="2024-06-06T06:42:05.697" v="5112"/>
          <ac:spMkLst>
            <pc:docMk/>
            <pc:sldMk cId="3397342066" sldId="558"/>
            <ac:spMk id="7" creationId="{A7807265-D6C2-2AAF-438A-10249E435407}"/>
          </ac:spMkLst>
        </pc:spChg>
        <pc:spChg chg="add mod">
          <ac:chgData name="#ZHAO PEILIN#" userId="a42835d9-f78b-466c-b2be-c93bc7dd523d" providerId="ADAL" clId="{AC693C90-0E61-4932-80DE-92B4CEB7A86D}" dt="2024-06-06T06:42:05.697" v="5112"/>
          <ac:spMkLst>
            <pc:docMk/>
            <pc:sldMk cId="3397342066" sldId="558"/>
            <ac:spMk id="8" creationId="{9BC6992B-7CC2-4165-D291-6BB6378CE0EE}"/>
          </ac:spMkLst>
        </pc:spChg>
        <pc:spChg chg="add mod">
          <ac:chgData name="#ZHAO PEILIN#" userId="a42835d9-f78b-466c-b2be-c93bc7dd523d" providerId="ADAL" clId="{AC693C90-0E61-4932-80DE-92B4CEB7A86D}" dt="2024-06-06T06:42:05.697" v="5112"/>
          <ac:spMkLst>
            <pc:docMk/>
            <pc:sldMk cId="3397342066" sldId="558"/>
            <ac:spMk id="11" creationId="{24C9BA26-A43D-F14C-79F6-73CA78BFB2BF}"/>
          </ac:spMkLst>
        </pc:spChg>
        <pc:spChg chg="add mod">
          <ac:chgData name="#ZHAO PEILIN#" userId="a42835d9-f78b-466c-b2be-c93bc7dd523d" providerId="ADAL" clId="{AC693C90-0E61-4932-80DE-92B4CEB7A86D}" dt="2024-06-06T06:42:05.697" v="5112"/>
          <ac:spMkLst>
            <pc:docMk/>
            <pc:sldMk cId="3397342066" sldId="558"/>
            <ac:spMk id="12" creationId="{3A608543-2496-36FE-3050-DF6A53454C8F}"/>
          </ac:spMkLst>
        </pc:spChg>
        <pc:spChg chg="del">
          <ac:chgData name="#ZHAO PEILIN#" userId="a42835d9-f78b-466c-b2be-c93bc7dd523d" providerId="ADAL" clId="{AC693C90-0E61-4932-80DE-92B4CEB7A86D}" dt="2024-06-06T06:42:05.224" v="5111" actId="478"/>
          <ac:spMkLst>
            <pc:docMk/>
            <pc:sldMk cId="3397342066" sldId="558"/>
            <ac:spMk id="23" creationId="{FAED2ADB-5F76-F834-F80D-055034AC1F2C}"/>
          </ac:spMkLst>
        </pc:spChg>
        <pc:spChg chg="del">
          <ac:chgData name="#ZHAO PEILIN#" userId="a42835d9-f78b-466c-b2be-c93bc7dd523d" providerId="ADAL" clId="{AC693C90-0E61-4932-80DE-92B4CEB7A86D}" dt="2024-06-06T06:42:05.224" v="5111" actId="478"/>
          <ac:spMkLst>
            <pc:docMk/>
            <pc:sldMk cId="3397342066" sldId="558"/>
            <ac:spMk id="24" creationId="{24D59C5E-70F2-83FB-3F3F-46E976E7CA90}"/>
          </ac:spMkLst>
        </pc:spChg>
        <pc:spChg chg="del">
          <ac:chgData name="#ZHAO PEILIN#" userId="a42835d9-f78b-466c-b2be-c93bc7dd523d" providerId="ADAL" clId="{AC693C90-0E61-4932-80DE-92B4CEB7A86D}" dt="2024-06-06T06:42:05.224" v="5111" actId="478"/>
          <ac:spMkLst>
            <pc:docMk/>
            <pc:sldMk cId="3397342066" sldId="558"/>
            <ac:spMk id="25" creationId="{6E4FF88C-E563-5F20-B5E0-76112291AEA7}"/>
          </ac:spMkLst>
        </pc:spChg>
        <pc:spChg chg="del">
          <ac:chgData name="#ZHAO PEILIN#" userId="a42835d9-f78b-466c-b2be-c93bc7dd523d" providerId="ADAL" clId="{AC693C90-0E61-4932-80DE-92B4CEB7A86D}" dt="2024-06-06T06:42:05.224" v="5111" actId="478"/>
          <ac:spMkLst>
            <pc:docMk/>
            <pc:sldMk cId="3397342066" sldId="558"/>
            <ac:spMk id="26" creationId="{47F5B778-87D9-C8F4-03EC-B18ECFE9D20F}"/>
          </ac:spMkLst>
        </pc:spChg>
        <pc:spChg chg="del">
          <ac:chgData name="#ZHAO PEILIN#" userId="a42835d9-f78b-466c-b2be-c93bc7dd523d" providerId="ADAL" clId="{AC693C90-0E61-4932-80DE-92B4CEB7A86D}" dt="2024-06-06T06:42:05.224" v="5111" actId="478"/>
          <ac:spMkLst>
            <pc:docMk/>
            <pc:sldMk cId="3397342066" sldId="558"/>
            <ac:spMk id="27" creationId="{91DB0448-398D-2167-B128-DACA1A5373F7}"/>
          </ac:spMkLst>
        </pc:spChg>
        <pc:spChg chg="del">
          <ac:chgData name="#ZHAO PEILIN#" userId="a42835d9-f78b-466c-b2be-c93bc7dd523d" providerId="ADAL" clId="{AC693C90-0E61-4932-80DE-92B4CEB7A86D}" dt="2024-06-06T06:42:05.224" v="5111" actId="478"/>
          <ac:spMkLst>
            <pc:docMk/>
            <pc:sldMk cId="3397342066" sldId="558"/>
            <ac:spMk id="28" creationId="{B06D30B4-A7E3-6F6A-D4A9-F4858CF04CF1}"/>
          </ac:spMkLst>
        </pc:spChg>
        <pc:graphicFrameChg chg="add mod modGraphic">
          <ac:chgData name="#ZHAO PEILIN#" userId="a42835d9-f78b-466c-b2be-c93bc7dd523d" providerId="ADAL" clId="{AC693C90-0E61-4932-80DE-92B4CEB7A86D}" dt="2024-06-06T03:23:26.525" v="1459" actId="1036"/>
          <ac:graphicFrameMkLst>
            <pc:docMk/>
            <pc:sldMk cId="3397342066" sldId="558"/>
            <ac:graphicFrameMk id="4" creationId="{DEEEF88D-76AC-A546-AB64-701835A80C08}"/>
          </ac:graphicFrameMkLst>
        </pc:graphicFrameChg>
        <pc:picChg chg="add mod">
          <ac:chgData name="#ZHAO PEILIN#" userId="a42835d9-f78b-466c-b2be-c93bc7dd523d" providerId="ADAL" clId="{AC693C90-0E61-4932-80DE-92B4CEB7A86D}" dt="2024-06-06T03:19:43.900" v="1386" actId="1076"/>
          <ac:picMkLst>
            <pc:docMk/>
            <pc:sldMk cId="3397342066" sldId="558"/>
            <ac:picMk id="3" creationId="{E87052D0-83C2-517F-5702-3E4C9B6BBCF6}"/>
          </ac:picMkLst>
        </pc:picChg>
        <pc:picChg chg="del">
          <ac:chgData name="#ZHAO PEILIN#" userId="a42835d9-f78b-466c-b2be-c93bc7dd523d" providerId="ADAL" clId="{AC693C90-0E61-4932-80DE-92B4CEB7A86D}" dt="2024-06-06T03:16:19.942" v="1377" actId="478"/>
          <ac:picMkLst>
            <pc:docMk/>
            <pc:sldMk cId="3397342066" sldId="558"/>
            <ac:picMk id="9" creationId="{79E1E359-5CFE-F62A-DFF3-73296A36F368}"/>
          </ac:picMkLst>
        </pc:picChg>
      </pc:sldChg>
      <pc:sldChg chg="addSp delSp modSp add mod modNotesTx">
        <pc:chgData name="#ZHAO PEILIN#" userId="a42835d9-f78b-466c-b2be-c93bc7dd523d" providerId="ADAL" clId="{AC693C90-0E61-4932-80DE-92B4CEB7A86D}" dt="2024-06-06T06:42:18.168" v="5114"/>
        <pc:sldMkLst>
          <pc:docMk/>
          <pc:sldMk cId="529010385" sldId="559"/>
        </pc:sldMkLst>
        <pc:spChg chg="add mod">
          <ac:chgData name="#ZHAO PEILIN#" userId="a42835d9-f78b-466c-b2be-c93bc7dd523d" providerId="ADAL" clId="{AC693C90-0E61-4932-80DE-92B4CEB7A86D}" dt="2024-06-06T06:42:18.168" v="5114"/>
          <ac:spMkLst>
            <pc:docMk/>
            <pc:sldMk cId="529010385" sldId="559"/>
            <ac:spMk id="8" creationId="{C1BC092B-79EB-0153-997C-37B9554BACD0}"/>
          </ac:spMkLst>
        </pc:spChg>
        <pc:spChg chg="add mod">
          <ac:chgData name="#ZHAO PEILIN#" userId="a42835d9-f78b-466c-b2be-c93bc7dd523d" providerId="ADAL" clId="{AC693C90-0E61-4932-80DE-92B4CEB7A86D}" dt="2024-06-06T06:42:18.168" v="5114"/>
          <ac:spMkLst>
            <pc:docMk/>
            <pc:sldMk cId="529010385" sldId="559"/>
            <ac:spMk id="9" creationId="{41FC7965-4C68-025F-F909-93B108781DFB}"/>
          </ac:spMkLst>
        </pc:spChg>
        <pc:spChg chg="mod">
          <ac:chgData name="#ZHAO PEILIN#" userId="a42835d9-f78b-466c-b2be-c93bc7dd523d" providerId="ADAL" clId="{AC693C90-0E61-4932-80DE-92B4CEB7A86D}" dt="2024-06-06T03:23:49.953" v="1485" actId="20577"/>
          <ac:spMkLst>
            <pc:docMk/>
            <pc:sldMk cId="529010385" sldId="559"/>
            <ac:spMk id="10" creationId="{FFF7ADD8-608E-6DDB-D527-B8EEB8BACE0A}"/>
          </ac:spMkLst>
        </pc:spChg>
        <pc:spChg chg="add mod">
          <ac:chgData name="#ZHAO PEILIN#" userId="a42835d9-f78b-466c-b2be-c93bc7dd523d" providerId="ADAL" clId="{AC693C90-0E61-4932-80DE-92B4CEB7A86D}" dt="2024-06-06T06:42:18.168" v="5114"/>
          <ac:spMkLst>
            <pc:docMk/>
            <pc:sldMk cId="529010385" sldId="559"/>
            <ac:spMk id="11" creationId="{7DF74C6D-8D88-69BC-7D07-E280384A7441}"/>
          </ac:spMkLst>
        </pc:spChg>
        <pc:spChg chg="add mod">
          <ac:chgData name="#ZHAO PEILIN#" userId="a42835d9-f78b-466c-b2be-c93bc7dd523d" providerId="ADAL" clId="{AC693C90-0E61-4932-80DE-92B4CEB7A86D}" dt="2024-06-06T06:42:18.168" v="5114"/>
          <ac:spMkLst>
            <pc:docMk/>
            <pc:sldMk cId="529010385" sldId="559"/>
            <ac:spMk id="12" creationId="{D0A7CA78-9E55-12F9-AAAF-90B9009EF08C}"/>
          </ac:spMkLst>
        </pc:spChg>
        <pc:spChg chg="add mod">
          <ac:chgData name="#ZHAO PEILIN#" userId="a42835d9-f78b-466c-b2be-c93bc7dd523d" providerId="ADAL" clId="{AC693C90-0E61-4932-80DE-92B4CEB7A86D}" dt="2024-06-06T06:42:18.168" v="5114"/>
          <ac:spMkLst>
            <pc:docMk/>
            <pc:sldMk cId="529010385" sldId="559"/>
            <ac:spMk id="13" creationId="{DD2B1C7F-C241-6CFE-F60B-A611B69230B2}"/>
          </ac:spMkLst>
        </pc:spChg>
        <pc:spChg chg="add mod">
          <ac:chgData name="#ZHAO PEILIN#" userId="a42835d9-f78b-466c-b2be-c93bc7dd523d" providerId="ADAL" clId="{AC693C90-0E61-4932-80DE-92B4CEB7A86D}" dt="2024-06-06T06:42:18.168" v="5114"/>
          <ac:spMkLst>
            <pc:docMk/>
            <pc:sldMk cId="529010385" sldId="559"/>
            <ac:spMk id="14" creationId="{BE9BD2F5-956F-6AF7-091D-311BF5030642}"/>
          </ac:spMkLst>
        </pc:spChg>
        <pc:spChg chg="del">
          <ac:chgData name="#ZHAO PEILIN#" userId="a42835d9-f78b-466c-b2be-c93bc7dd523d" providerId="ADAL" clId="{AC693C90-0E61-4932-80DE-92B4CEB7A86D}" dt="2024-06-06T06:42:17.700" v="5113" actId="478"/>
          <ac:spMkLst>
            <pc:docMk/>
            <pc:sldMk cId="529010385" sldId="559"/>
            <ac:spMk id="23" creationId="{FAED2ADB-5F76-F834-F80D-055034AC1F2C}"/>
          </ac:spMkLst>
        </pc:spChg>
        <pc:spChg chg="del">
          <ac:chgData name="#ZHAO PEILIN#" userId="a42835d9-f78b-466c-b2be-c93bc7dd523d" providerId="ADAL" clId="{AC693C90-0E61-4932-80DE-92B4CEB7A86D}" dt="2024-06-06T06:42:17.700" v="5113" actId="478"/>
          <ac:spMkLst>
            <pc:docMk/>
            <pc:sldMk cId="529010385" sldId="559"/>
            <ac:spMk id="24" creationId="{24D59C5E-70F2-83FB-3F3F-46E976E7CA90}"/>
          </ac:spMkLst>
        </pc:spChg>
        <pc:spChg chg="del">
          <ac:chgData name="#ZHAO PEILIN#" userId="a42835d9-f78b-466c-b2be-c93bc7dd523d" providerId="ADAL" clId="{AC693C90-0E61-4932-80DE-92B4CEB7A86D}" dt="2024-06-06T06:42:17.700" v="5113" actId="478"/>
          <ac:spMkLst>
            <pc:docMk/>
            <pc:sldMk cId="529010385" sldId="559"/>
            <ac:spMk id="25" creationId="{6E4FF88C-E563-5F20-B5E0-76112291AEA7}"/>
          </ac:spMkLst>
        </pc:spChg>
        <pc:spChg chg="del">
          <ac:chgData name="#ZHAO PEILIN#" userId="a42835d9-f78b-466c-b2be-c93bc7dd523d" providerId="ADAL" clId="{AC693C90-0E61-4932-80DE-92B4CEB7A86D}" dt="2024-06-06T06:42:17.700" v="5113" actId="478"/>
          <ac:spMkLst>
            <pc:docMk/>
            <pc:sldMk cId="529010385" sldId="559"/>
            <ac:spMk id="26" creationId="{47F5B778-87D9-C8F4-03EC-B18ECFE9D20F}"/>
          </ac:spMkLst>
        </pc:spChg>
        <pc:spChg chg="del">
          <ac:chgData name="#ZHAO PEILIN#" userId="a42835d9-f78b-466c-b2be-c93bc7dd523d" providerId="ADAL" clId="{AC693C90-0E61-4932-80DE-92B4CEB7A86D}" dt="2024-06-06T06:42:17.700" v="5113" actId="478"/>
          <ac:spMkLst>
            <pc:docMk/>
            <pc:sldMk cId="529010385" sldId="559"/>
            <ac:spMk id="27" creationId="{91DB0448-398D-2167-B128-DACA1A5373F7}"/>
          </ac:spMkLst>
        </pc:spChg>
        <pc:spChg chg="del">
          <ac:chgData name="#ZHAO PEILIN#" userId="a42835d9-f78b-466c-b2be-c93bc7dd523d" providerId="ADAL" clId="{AC693C90-0E61-4932-80DE-92B4CEB7A86D}" dt="2024-06-06T06:42:17.700" v="5113" actId="478"/>
          <ac:spMkLst>
            <pc:docMk/>
            <pc:sldMk cId="529010385" sldId="559"/>
            <ac:spMk id="28" creationId="{B06D30B4-A7E3-6F6A-D4A9-F4858CF04CF1}"/>
          </ac:spMkLst>
        </pc:spChg>
        <pc:graphicFrameChg chg="del">
          <ac:chgData name="#ZHAO PEILIN#" userId="a42835d9-f78b-466c-b2be-c93bc7dd523d" providerId="ADAL" clId="{AC693C90-0E61-4932-80DE-92B4CEB7A86D}" dt="2024-06-06T03:23:53.916" v="1487" actId="478"/>
          <ac:graphicFrameMkLst>
            <pc:docMk/>
            <pc:sldMk cId="529010385" sldId="559"/>
            <ac:graphicFrameMk id="4" creationId="{DEEEF88D-76AC-A546-AB64-701835A80C08}"/>
          </ac:graphicFrameMkLst>
        </pc:graphicFrameChg>
        <pc:picChg chg="del">
          <ac:chgData name="#ZHAO PEILIN#" userId="a42835d9-f78b-466c-b2be-c93bc7dd523d" providerId="ADAL" clId="{AC693C90-0E61-4932-80DE-92B4CEB7A86D}" dt="2024-06-06T03:23:51.768" v="1486" actId="478"/>
          <ac:picMkLst>
            <pc:docMk/>
            <pc:sldMk cId="529010385" sldId="559"/>
            <ac:picMk id="3" creationId="{E87052D0-83C2-517F-5702-3E4C9B6BBCF6}"/>
          </ac:picMkLst>
        </pc:picChg>
        <pc:picChg chg="add mod">
          <ac:chgData name="#ZHAO PEILIN#" userId="a42835d9-f78b-466c-b2be-c93bc7dd523d" providerId="ADAL" clId="{AC693C90-0E61-4932-80DE-92B4CEB7A86D}" dt="2024-06-06T03:24:17.957" v="1491" actId="1076"/>
          <ac:picMkLst>
            <pc:docMk/>
            <pc:sldMk cId="529010385" sldId="559"/>
            <ac:picMk id="5" creationId="{4FE2AE1F-975A-6D21-91F1-1BFF0EBC1040}"/>
          </ac:picMkLst>
        </pc:picChg>
        <pc:picChg chg="add mod">
          <ac:chgData name="#ZHAO PEILIN#" userId="a42835d9-f78b-466c-b2be-c93bc7dd523d" providerId="ADAL" clId="{AC693C90-0E61-4932-80DE-92B4CEB7A86D}" dt="2024-06-06T03:24:32.722" v="1495" actId="1076"/>
          <ac:picMkLst>
            <pc:docMk/>
            <pc:sldMk cId="529010385" sldId="559"/>
            <ac:picMk id="7" creationId="{360B1BF0-8099-E3C3-6F0F-A7E29AAF2F34}"/>
          </ac:picMkLst>
        </pc:picChg>
      </pc:sldChg>
      <pc:sldChg chg="add del">
        <pc:chgData name="#ZHAO PEILIN#" userId="a42835d9-f78b-466c-b2be-c93bc7dd523d" providerId="ADAL" clId="{AC693C90-0E61-4932-80DE-92B4CEB7A86D}" dt="2024-06-06T03:16:26.789" v="1379"/>
        <pc:sldMkLst>
          <pc:docMk/>
          <pc:sldMk cId="732873205" sldId="559"/>
        </pc:sldMkLst>
      </pc:sldChg>
      <pc:sldChg chg="addSp delSp modSp add mod modNotesTx">
        <pc:chgData name="#ZHAO PEILIN#" userId="a42835d9-f78b-466c-b2be-c93bc7dd523d" providerId="ADAL" clId="{AC693C90-0E61-4932-80DE-92B4CEB7A86D}" dt="2024-06-06T06:42:36.577" v="5116"/>
        <pc:sldMkLst>
          <pc:docMk/>
          <pc:sldMk cId="3512412956" sldId="560"/>
        </pc:sldMkLst>
        <pc:spChg chg="add del">
          <ac:chgData name="#ZHAO PEILIN#" userId="a42835d9-f78b-466c-b2be-c93bc7dd523d" providerId="ADAL" clId="{AC693C90-0E61-4932-80DE-92B4CEB7A86D}" dt="2024-06-06T03:26:25.404" v="1503" actId="22"/>
          <ac:spMkLst>
            <pc:docMk/>
            <pc:sldMk cId="3512412956" sldId="560"/>
            <ac:spMk id="3" creationId="{7C20DC68-F703-4C70-C9B5-E4A7BF21AAC7}"/>
          </ac:spMkLst>
        </pc:spChg>
        <pc:spChg chg="add mod">
          <ac:chgData name="#ZHAO PEILIN#" userId="a42835d9-f78b-466c-b2be-c93bc7dd523d" providerId="ADAL" clId="{AC693C90-0E61-4932-80DE-92B4CEB7A86D}" dt="2024-06-06T03:27:25.014" v="1532" actId="1036"/>
          <ac:spMkLst>
            <pc:docMk/>
            <pc:sldMk cId="3512412956" sldId="560"/>
            <ac:spMk id="6" creationId="{11BAA9E1-9032-980D-77B0-3E8204EE7734}"/>
          </ac:spMkLst>
        </pc:spChg>
        <pc:spChg chg="mod">
          <ac:chgData name="#ZHAO PEILIN#" userId="a42835d9-f78b-466c-b2be-c93bc7dd523d" providerId="ADAL" clId="{AC693C90-0E61-4932-80DE-92B4CEB7A86D}" dt="2024-06-06T03:25:53.303" v="1499"/>
          <ac:spMkLst>
            <pc:docMk/>
            <pc:sldMk cId="3512412956" sldId="560"/>
            <ac:spMk id="10" creationId="{FFF7ADD8-608E-6DDB-D527-B8EEB8BACE0A}"/>
          </ac:spMkLst>
        </pc:spChg>
        <pc:spChg chg="add mod">
          <ac:chgData name="#ZHAO PEILIN#" userId="a42835d9-f78b-466c-b2be-c93bc7dd523d" providerId="ADAL" clId="{AC693C90-0E61-4932-80DE-92B4CEB7A86D}" dt="2024-06-06T06:42:36.577" v="5116"/>
          <ac:spMkLst>
            <pc:docMk/>
            <pc:sldMk cId="3512412956" sldId="560"/>
            <ac:spMk id="11" creationId="{EEDA8815-C4D7-EB8A-F836-60F4F72888E2}"/>
          </ac:spMkLst>
        </pc:spChg>
        <pc:spChg chg="add mod">
          <ac:chgData name="#ZHAO PEILIN#" userId="a42835d9-f78b-466c-b2be-c93bc7dd523d" providerId="ADAL" clId="{AC693C90-0E61-4932-80DE-92B4CEB7A86D}" dt="2024-06-06T06:42:36.577" v="5116"/>
          <ac:spMkLst>
            <pc:docMk/>
            <pc:sldMk cId="3512412956" sldId="560"/>
            <ac:spMk id="12" creationId="{6750A30C-79AE-A389-D059-04CA1B32EB64}"/>
          </ac:spMkLst>
        </pc:spChg>
        <pc:spChg chg="add mod">
          <ac:chgData name="#ZHAO PEILIN#" userId="a42835d9-f78b-466c-b2be-c93bc7dd523d" providerId="ADAL" clId="{AC693C90-0E61-4932-80DE-92B4CEB7A86D}" dt="2024-06-06T06:42:36.577" v="5116"/>
          <ac:spMkLst>
            <pc:docMk/>
            <pc:sldMk cId="3512412956" sldId="560"/>
            <ac:spMk id="13" creationId="{F604FF70-3EBB-8525-9AD0-14867D4220BF}"/>
          </ac:spMkLst>
        </pc:spChg>
        <pc:spChg chg="add mod">
          <ac:chgData name="#ZHAO PEILIN#" userId="a42835d9-f78b-466c-b2be-c93bc7dd523d" providerId="ADAL" clId="{AC693C90-0E61-4932-80DE-92B4CEB7A86D}" dt="2024-06-06T06:42:36.577" v="5116"/>
          <ac:spMkLst>
            <pc:docMk/>
            <pc:sldMk cId="3512412956" sldId="560"/>
            <ac:spMk id="14" creationId="{80C7C24B-1612-436A-67CC-AE5E284BB806}"/>
          </ac:spMkLst>
        </pc:spChg>
        <pc:spChg chg="add mod">
          <ac:chgData name="#ZHAO PEILIN#" userId="a42835d9-f78b-466c-b2be-c93bc7dd523d" providerId="ADAL" clId="{AC693C90-0E61-4932-80DE-92B4CEB7A86D}" dt="2024-06-06T06:42:36.577" v="5116"/>
          <ac:spMkLst>
            <pc:docMk/>
            <pc:sldMk cId="3512412956" sldId="560"/>
            <ac:spMk id="15" creationId="{2E4EB650-0499-B008-0EE0-BB2A8E38FE00}"/>
          </ac:spMkLst>
        </pc:spChg>
        <pc:spChg chg="add mod">
          <ac:chgData name="#ZHAO PEILIN#" userId="a42835d9-f78b-466c-b2be-c93bc7dd523d" providerId="ADAL" clId="{AC693C90-0E61-4932-80DE-92B4CEB7A86D}" dt="2024-06-06T06:42:36.577" v="5116"/>
          <ac:spMkLst>
            <pc:docMk/>
            <pc:sldMk cId="3512412956" sldId="560"/>
            <ac:spMk id="16" creationId="{587FC297-4CDE-F4BE-2A71-84114B985B2F}"/>
          </ac:spMkLst>
        </pc:spChg>
        <pc:spChg chg="del">
          <ac:chgData name="#ZHAO PEILIN#" userId="a42835d9-f78b-466c-b2be-c93bc7dd523d" providerId="ADAL" clId="{AC693C90-0E61-4932-80DE-92B4CEB7A86D}" dt="2024-06-06T06:42:36.254" v="5115" actId="478"/>
          <ac:spMkLst>
            <pc:docMk/>
            <pc:sldMk cId="3512412956" sldId="560"/>
            <ac:spMk id="23" creationId="{FAED2ADB-5F76-F834-F80D-055034AC1F2C}"/>
          </ac:spMkLst>
        </pc:spChg>
        <pc:spChg chg="del">
          <ac:chgData name="#ZHAO PEILIN#" userId="a42835d9-f78b-466c-b2be-c93bc7dd523d" providerId="ADAL" clId="{AC693C90-0E61-4932-80DE-92B4CEB7A86D}" dt="2024-06-06T06:42:36.254" v="5115" actId="478"/>
          <ac:spMkLst>
            <pc:docMk/>
            <pc:sldMk cId="3512412956" sldId="560"/>
            <ac:spMk id="24" creationId="{24D59C5E-70F2-83FB-3F3F-46E976E7CA90}"/>
          </ac:spMkLst>
        </pc:spChg>
        <pc:spChg chg="del">
          <ac:chgData name="#ZHAO PEILIN#" userId="a42835d9-f78b-466c-b2be-c93bc7dd523d" providerId="ADAL" clId="{AC693C90-0E61-4932-80DE-92B4CEB7A86D}" dt="2024-06-06T06:42:36.254" v="5115" actId="478"/>
          <ac:spMkLst>
            <pc:docMk/>
            <pc:sldMk cId="3512412956" sldId="560"/>
            <ac:spMk id="25" creationId="{6E4FF88C-E563-5F20-B5E0-76112291AEA7}"/>
          </ac:spMkLst>
        </pc:spChg>
        <pc:spChg chg="del">
          <ac:chgData name="#ZHAO PEILIN#" userId="a42835d9-f78b-466c-b2be-c93bc7dd523d" providerId="ADAL" clId="{AC693C90-0E61-4932-80DE-92B4CEB7A86D}" dt="2024-06-06T06:42:36.254" v="5115" actId="478"/>
          <ac:spMkLst>
            <pc:docMk/>
            <pc:sldMk cId="3512412956" sldId="560"/>
            <ac:spMk id="26" creationId="{47F5B778-87D9-C8F4-03EC-B18ECFE9D20F}"/>
          </ac:spMkLst>
        </pc:spChg>
        <pc:spChg chg="del">
          <ac:chgData name="#ZHAO PEILIN#" userId="a42835d9-f78b-466c-b2be-c93bc7dd523d" providerId="ADAL" clId="{AC693C90-0E61-4932-80DE-92B4CEB7A86D}" dt="2024-06-06T06:42:36.254" v="5115" actId="478"/>
          <ac:spMkLst>
            <pc:docMk/>
            <pc:sldMk cId="3512412956" sldId="560"/>
            <ac:spMk id="27" creationId="{91DB0448-398D-2167-B128-DACA1A5373F7}"/>
          </ac:spMkLst>
        </pc:spChg>
        <pc:spChg chg="del">
          <ac:chgData name="#ZHAO PEILIN#" userId="a42835d9-f78b-466c-b2be-c93bc7dd523d" providerId="ADAL" clId="{AC693C90-0E61-4932-80DE-92B4CEB7A86D}" dt="2024-06-06T06:42:36.254" v="5115" actId="478"/>
          <ac:spMkLst>
            <pc:docMk/>
            <pc:sldMk cId="3512412956" sldId="560"/>
            <ac:spMk id="28" creationId="{B06D30B4-A7E3-6F6A-D4A9-F4858CF04CF1}"/>
          </ac:spMkLst>
        </pc:spChg>
        <pc:picChg chg="del">
          <ac:chgData name="#ZHAO PEILIN#" userId="a42835d9-f78b-466c-b2be-c93bc7dd523d" providerId="ADAL" clId="{AC693C90-0E61-4932-80DE-92B4CEB7A86D}" dt="2024-06-06T03:25:55.590" v="1500" actId="478"/>
          <ac:picMkLst>
            <pc:docMk/>
            <pc:sldMk cId="3512412956" sldId="560"/>
            <ac:picMk id="5" creationId="{4FE2AE1F-975A-6D21-91F1-1BFF0EBC1040}"/>
          </ac:picMkLst>
        </pc:picChg>
        <pc:picChg chg="del">
          <ac:chgData name="#ZHAO PEILIN#" userId="a42835d9-f78b-466c-b2be-c93bc7dd523d" providerId="ADAL" clId="{AC693C90-0E61-4932-80DE-92B4CEB7A86D}" dt="2024-06-06T03:25:57.042" v="1501" actId="478"/>
          <ac:picMkLst>
            <pc:docMk/>
            <pc:sldMk cId="3512412956" sldId="560"/>
            <ac:picMk id="7" creationId="{360B1BF0-8099-E3C3-6F0F-A7E29AAF2F34}"/>
          </ac:picMkLst>
        </pc:picChg>
        <pc:picChg chg="add mod">
          <ac:chgData name="#ZHAO PEILIN#" userId="a42835d9-f78b-466c-b2be-c93bc7dd523d" providerId="ADAL" clId="{AC693C90-0E61-4932-80DE-92B4CEB7A86D}" dt="2024-06-06T03:27:22.366" v="1526" actId="14100"/>
          <ac:picMkLst>
            <pc:docMk/>
            <pc:sldMk cId="3512412956" sldId="560"/>
            <ac:picMk id="9" creationId="{9828C089-358E-6025-86CD-E3DBDC620322}"/>
          </ac:picMkLst>
        </pc:picChg>
      </pc:sldChg>
      <pc:sldChg chg="addSp delSp modSp add mod modNotesTx">
        <pc:chgData name="#ZHAO PEILIN#" userId="a42835d9-f78b-466c-b2be-c93bc7dd523d" providerId="ADAL" clId="{AC693C90-0E61-4932-80DE-92B4CEB7A86D}" dt="2024-06-06T06:42:43.352" v="5118"/>
        <pc:sldMkLst>
          <pc:docMk/>
          <pc:sldMk cId="3188375442" sldId="561"/>
        </pc:sldMkLst>
        <pc:spChg chg="del">
          <ac:chgData name="#ZHAO PEILIN#" userId="a42835d9-f78b-466c-b2be-c93bc7dd523d" providerId="ADAL" clId="{AC693C90-0E61-4932-80DE-92B4CEB7A86D}" dt="2024-06-06T03:28:00.577" v="1575" actId="478"/>
          <ac:spMkLst>
            <pc:docMk/>
            <pc:sldMk cId="3188375442" sldId="561"/>
            <ac:spMk id="6" creationId="{11BAA9E1-9032-980D-77B0-3E8204EE7734}"/>
          </ac:spMkLst>
        </pc:spChg>
        <pc:spChg chg="add mod">
          <ac:chgData name="#ZHAO PEILIN#" userId="a42835d9-f78b-466c-b2be-c93bc7dd523d" providerId="ADAL" clId="{AC693C90-0E61-4932-80DE-92B4CEB7A86D}" dt="2024-06-06T06:42:43.352" v="5118"/>
          <ac:spMkLst>
            <pc:docMk/>
            <pc:sldMk cId="3188375442" sldId="561"/>
            <ac:spMk id="8" creationId="{41E54874-EDB4-1E2F-8A46-A0563B80F799}"/>
          </ac:spMkLst>
        </pc:spChg>
        <pc:spChg chg="mod">
          <ac:chgData name="#ZHAO PEILIN#" userId="a42835d9-f78b-466c-b2be-c93bc7dd523d" providerId="ADAL" clId="{AC693C90-0E61-4932-80DE-92B4CEB7A86D}" dt="2024-06-06T03:27:41.553" v="1573" actId="20577"/>
          <ac:spMkLst>
            <pc:docMk/>
            <pc:sldMk cId="3188375442" sldId="561"/>
            <ac:spMk id="10" creationId="{FFF7ADD8-608E-6DDB-D527-B8EEB8BACE0A}"/>
          </ac:spMkLst>
        </pc:spChg>
        <pc:spChg chg="add mod">
          <ac:chgData name="#ZHAO PEILIN#" userId="a42835d9-f78b-466c-b2be-c93bc7dd523d" providerId="ADAL" clId="{AC693C90-0E61-4932-80DE-92B4CEB7A86D}" dt="2024-06-06T06:42:43.352" v="5118"/>
          <ac:spMkLst>
            <pc:docMk/>
            <pc:sldMk cId="3188375442" sldId="561"/>
            <ac:spMk id="11" creationId="{A00F25CC-1031-CDE7-470F-25F59682845A}"/>
          </ac:spMkLst>
        </pc:spChg>
        <pc:spChg chg="add mod">
          <ac:chgData name="#ZHAO PEILIN#" userId="a42835d9-f78b-466c-b2be-c93bc7dd523d" providerId="ADAL" clId="{AC693C90-0E61-4932-80DE-92B4CEB7A86D}" dt="2024-06-06T06:42:43.352" v="5118"/>
          <ac:spMkLst>
            <pc:docMk/>
            <pc:sldMk cId="3188375442" sldId="561"/>
            <ac:spMk id="12" creationId="{06341D21-3222-607A-2CBC-0F99B696646E}"/>
          </ac:spMkLst>
        </pc:spChg>
        <pc:spChg chg="add mod">
          <ac:chgData name="#ZHAO PEILIN#" userId="a42835d9-f78b-466c-b2be-c93bc7dd523d" providerId="ADAL" clId="{AC693C90-0E61-4932-80DE-92B4CEB7A86D}" dt="2024-06-06T06:42:43.352" v="5118"/>
          <ac:spMkLst>
            <pc:docMk/>
            <pc:sldMk cId="3188375442" sldId="561"/>
            <ac:spMk id="13" creationId="{0DF6B825-AFF5-0DAD-AEAD-B74C6D6F1793}"/>
          </ac:spMkLst>
        </pc:spChg>
        <pc:spChg chg="add mod">
          <ac:chgData name="#ZHAO PEILIN#" userId="a42835d9-f78b-466c-b2be-c93bc7dd523d" providerId="ADAL" clId="{AC693C90-0E61-4932-80DE-92B4CEB7A86D}" dt="2024-06-06T06:42:43.352" v="5118"/>
          <ac:spMkLst>
            <pc:docMk/>
            <pc:sldMk cId="3188375442" sldId="561"/>
            <ac:spMk id="14" creationId="{9D857F80-717B-7C49-7E21-72D36D3374F4}"/>
          </ac:spMkLst>
        </pc:spChg>
        <pc:spChg chg="add mod">
          <ac:chgData name="#ZHAO PEILIN#" userId="a42835d9-f78b-466c-b2be-c93bc7dd523d" providerId="ADAL" clId="{AC693C90-0E61-4932-80DE-92B4CEB7A86D}" dt="2024-06-06T06:42:43.352" v="5118"/>
          <ac:spMkLst>
            <pc:docMk/>
            <pc:sldMk cId="3188375442" sldId="561"/>
            <ac:spMk id="15" creationId="{C311E99A-265A-CFC3-7D77-6D3AA192AF23}"/>
          </ac:spMkLst>
        </pc:spChg>
        <pc:spChg chg="del">
          <ac:chgData name="#ZHAO PEILIN#" userId="a42835d9-f78b-466c-b2be-c93bc7dd523d" providerId="ADAL" clId="{AC693C90-0E61-4932-80DE-92B4CEB7A86D}" dt="2024-06-06T06:42:43.020" v="5117" actId="478"/>
          <ac:spMkLst>
            <pc:docMk/>
            <pc:sldMk cId="3188375442" sldId="561"/>
            <ac:spMk id="23" creationId="{FAED2ADB-5F76-F834-F80D-055034AC1F2C}"/>
          </ac:spMkLst>
        </pc:spChg>
        <pc:spChg chg="del">
          <ac:chgData name="#ZHAO PEILIN#" userId="a42835d9-f78b-466c-b2be-c93bc7dd523d" providerId="ADAL" clId="{AC693C90-0E61-4932-80DE-92B4CEB7A86D}" dt="2024-06-06T06:42:43.020" v="5117" actId="478"/>
          <ac:spMkLst>
            <pc:docMk/>
            <pc:sldMk cId="3188375442" sldId="561"/>
            <ac:spMk id="24" creationId="{24D59C5E-70F2-83FB-3F3F-46E976E7CA90}"/>
          </ac:spMkLst>
        </pc:spChg>
        <pc:spChg chg="del">
          <ac:chgData name="#ZHAO PEILIN#" userId="a42835d9-f78b-466c-b2be-c93bc7dd523d" providerId="ADAL" clId="{AC693C90-0E61-4932-80DE-92B4CEB7A86D}" dt="2024-06-06T06:42:43.020" v="5117" actId="478"/>
          <ac:spMkLst>
            <pc:docMk/>
            <pc:sldMk cId="3188375442" sldId="561"/>
            <ac:spMk id="25" creationId="{6E4FF88C-E563-5F20-B5E0-76112291AEA7}"/>
          </ac:spMkLst>
        </pc:spChg>
        <pc:spChg chg="del">
          <ac:chgData name="#ZHAO PEILIN#" userId="a42835d9-f78b-466c-b2be-c93bc7dd523d" providerId="ADAL" clId="{AC693C90-0E61-4932-80DE-92B4CEB7A86D}" dt="2024-06-06T06:42:43.020" v="5117" actId="478"/>
          <ac:spMkLst>
            <pc:docMk/>
            <pc:sldMk cId="3188375442" sldId="561"/>
            <ac:spMk id="26" creationId="{47F5B778-87D9-C8F4-03EC-B18ECFE9D20F}"/>
          </ac:spMkLst>
        </pc:spChg>
        <pc:spChg chg="del">
          <ac:chgData name="#ZHAO PEILIN#" userId="a42835d9-f78b-466c-b2be-c93bc7dd523d" providerId="ADAL" clId="{AC693C90-0E61-4932-80DE-92B4CEB7A86D}" dt="2024-06-06T06:42:43.020" v="5117" actId="478"/>
          <ac:spMkLst>
            <pc:docMk/>
            <pc:sldMk cId="3188375442" sldId="561"/>
            <ac:spMk id="27" creationId="{91DB0448-398D-2167-B128-DACA1A5373F7}"/>
          </ac:spMkLst>
        </pc:spChg>
        <pc:spChg chg="del">
          <ac:chgData name="#ZHAO PEILIN#" userId="a42835d9-f78b-466c-b2be-c93bc7dd523d" providerId="ADAL" clId="{AC693C90-0E61-4932-80DE-92B4CEB7A86D}" dt="2024-06-06T06:42:43.020" v="5117" actId="478"/>
          <ac:spMkLst>
            <pc:docMk/>
            <pc:sldMk cId="3188375442" sldId="561"/>
            <ac:spMk id="28" creationId="{B06D30B4-A7E3-6F6A-D4A9-F4858CF04CF1}"/>
          </ac:spMkLst>
        </pc:spChg>
        <pc:graphicFrameChg chg="add del mod">
          <ac:chgData name="#ZHAO PEILIN#" userId="a42835d9-f78b-466c-b2be-c93bc7dd523d" providerId="ADAL" clId="{AC693C90-0E61-4932-80DE-92B4CEB7A86D}" dt="2024-06-06T03:28:30.439" v="1586" actId="478"/>
          <ac:graphicFrameMkLst>
            <pc:docMk/>
            <pc:sldMk cId="3188375442" sldId="561"/>
            <ac:graphicFrameMk id="4" creationId="{9C14DA77-ED90-1E11-F034-F096AA9F2A47}"/>
          </ac:graphicFrameMkLst>
        </pc:graphicFrameChg>
        <pc:picChg chg="add mod">
          <ac:chgData name="#ZHAO PEILIN#" userId="a42835d9-f78b-466c-b2be-c93bc7dd523d" providerId="ADAL" clId="{AC693C90-0E61-4932-80DE-92B4CEB7A86D}" dt="2024-06-06T03:28:59.907" v="1593" actId="1076"/>
          <ac:picMkLst>
            <pc:docMk/>
            <pc:sldMk cId="3188375442" sldId="561"/>
            <ac:picMk id="3" creationId="{0D7FCDE1-5D6F-CC44-B8C0-A0247CFE8892}"/>
          </ac:picMkLst>
        </pc:picChg>
        <pc:picChg chg="add mod">
          <ac:chgData name="#ZHAO PEILIN#" userId="a42835d9-f78b-466c-b2be-c93bc7dd523d" providerId="ADAL" clId="{AC693C90-0E61-4932-80DE-92B4CEB7A86D}" dt="2024-06-06T03:28:55.403" v="1592" actId="1076"/>
          <ac:picMkLst>
            <pc:docMk/>
            <pc:sldMk cId="3188375442" sldId="561"/>
            <ac:picMk id="7" creationId="{4618E8BD-2B8A-9D8B-95D8-4F7B4821E82A}"/>
          </ac:picMkLst>
        </pc:picChg>
        <pc:picChg chg="del">
          <ac:chgData name="#ZHAO PEILIN#" userId="a42835d9-f78b-466c-b2be-c93bc7dd523d" providerId="ADAL" clId="{AC693C90-0E61-4932-80DE-92B4CEB7A86D}" dt="2024-06-06T03:27:58.338" v="1574" actId="478"/>
          <ac:picMkLst>
            <pc:docMk/>
            <pc:sldMk cId="3188375442" sldId="561"/>
            <ac:picMk id="9" creationId="{9828C089-358E-6025-86CD-E3DBDC620322}"/>
          </ac:picMkLst>
        </pc:picChg>
      </pc:sldChg>
      <pc:sldChg chg="addSp delSp modSp add mod modNotesTx">
        <pc:chgData name="#ZHAO PEILIN#" userId="a42835d9-f78b-466c-b2be-c93bc7dd523d" providerId="ADAL" clId="{AC693C90-0E61-4932-80DE-92B4CEB7A86D}" dt="2024-06-06T06:43:30.084" v="5125"/>
        <pc:sldMkLst>
          <pc:docMk/>
          <pc:sldMk cId="4147551707" sldId="562"/>
        </pc:sldMkLst>
        <pc:spChg chg="add mod">
          <ac:chgData name="#ZHAO PEILIN#" userId="a42835d9-f78b-466c-b2be-c93bc7dd523d" providerId="ADAL" clId="{AC693C90-0E61-4932-80DE-92B4CEB7A86D}" dt="2024-06-06T06:43:30.084" v="5125"/>
          <ac:spMkLst>
            <pc:docMk/>
            <pc:sldMk cId="4147551707" sldId="562"/>
            <ac:spMk id="5" creationId="{FA348BC4-7CEC-5BCB-C23F-B3938ABAE2EA}"/>
          </ac:spMkLst>
        </pc:spChg>
        <pc:spChg chg="add mod">
          <ac:chgData name="#ZHAO PEILIN#" userId="a42835d9-f78b-466c-b2be-c93bc7dd523d" providerId="ADAL" clId="{AC693C90-0E61-4932-80DE-92B4CEB7A86D}" dt="2024-06-06T06:43:30.084" v="5125"/>
          <ac:spMkLst>
            <pc:docMk/>
            <pc:sldMk cId="4147551707" sldId="562"/>
            <ac:spMk id="6" creationId="{CDA42924-CB8B-DF7A-52BF-73564128315C}"/>
          </ac:spMkLst>
        </pc:spChg>
        <pc:spChg chg="add mod">
          <ac:chgData name="#ZHAO PEILIN#" userId="a42835d9-f78b-466c-b2be-c93bc7dd523d" providerId="ADAL" clId="{AC693C90-0E61-4932-80DE-92B4CEB7A86D}" dt="2024-06-06T06:43:30.084" v="5125"/>
          <ac:spMkLst>
            <pc:docMk/>
            <pc:sldMk cId="4147551707" sldId="562"/>
            <ac:spMk id="7" creationId="{F3BA1DDA-7D7F-A21C-F905-D72C951A1F8E}"/>
          </ac:spMkLst>
        </pc:spChg>
        <pc:spChg chg="add mod">
          <ac:chgData name="#ZHAO PEILIN#" userId="a42835d9-f78b-466c-b2be-c93bc7dd523d" providerId="ADAL" clId="{AC693C90-0E61-4932-80DE-92B4CEB7A86D}" dt="2024-06-06T06:43:30.084" v="5125"/>
          <ac:spMkLst>
            <pc:docMk/>
            <pc:sldMk cId="4147551707" sldId="562"/>
            <ac:spMk id="8" creationId="{3575243C-DBAB-560D-4FEA-08FA12F3DB43}"/>
          </ac:spMkLst>
        </pc:spChg>
        <pc:spChg chg="del">
          <ac:chgData name="#ZHAO PEILIN#" userId="a42835d9-f78b-466c-b2be-c93bc7dd523d" providerId="ADAL" clId="{AC693C90-0E61-4932-80DE-92B4CEB7A86D}" dt="2024-06-06T03:54:17.441" v="1897" actId="478"/>
          <ac:spMkLst>
            <pc:docMk/>
            <pc:sldMk cId="4147551707" sldId="562"/>
            <ac:spMk id="9" creationId="{CD53D130-7B95-B409-D5E3-CA5DB32D1CF0}"/>
          </ac:spMkLst>
        </pc:spChg>
        <pc:spChg chg="mod">
          <ac:chgData name="#ZHAO PEILIN#" userId="a42835d9-f78b-466c-b2be-c93bc7dd523d" providerId="ADAL" clId="{AC693C90-0E61-4932-80DE-92B4CEB7A86D}" dt="2024-06-06T03:54:00.656" v="1895" actId="20577"/>
          <ac:spMkLst>
            <pc:docMk/>
            <pc:sldMk cId="4147551707" sldId="562"/>
            <ac:spMk id="10" creationId="{125C5FE1-5F65-A045-9AE8-391FF9ACD941}"/>
          </ac:spMkLst>
        </pc:spChg>
        <pc:spChg chg="add mod">
          <ac:chgData name="#ZHAO PEILIN#" userId="a42835d9-f78b-466c-b2be-c93bc7dd523d" providerId="ADAL" clId="{AC693C90-0E61-4932-80DE-92B4CEB7A86D}" dt="2024-06-06T06:43:30.084" v="5125"/>
          <ac:spMkLst>
            <pc:docMk/>
            <pc:sldMk cId="4147551707" sldId="562"/>
            <ac:spMk id="11" creationId="{6B5F534D-2AEA-6701-39EB-7C13A42E8BE0}"/>
          </ac:spMkLst>
        </pc:spChg>
        <pc:spChg chg="add mod">
          <ac:chgData name="#ZHAO PEILIN#" userId="a42835d9-f78b-466c-b2be-c93bc7dd523d" providerId="ADAL" clId="{AC693C90-0E61-4932-80DE-92B4CEB7A86D}" dt="2024-06-06T06:43:30.084" v="5125"/>
          <ac:spMkLst>
            <pc:docMk/>
            <pc:sldMk cId="4147551707" sldId="562"/>
            <ac:spMk id="12" creationId="{781E0FC1-1A2A-DB1E-52C5-EBBAFD2C8267}"/>
          </ac:spMkLst>
        </pc:spChg>
        <pc:spChg chg="del">
          <ac:chgData name="#ZHAO PEILIN#" userId="a42835d9-f78b-466c-b2be-c93bc7dd523d" providerId="ADAL" clId="{AC693C90-0E61-4932-80DE-92B4CEB7A86D}" dt="2024-06-06T06:43:29.719" v="5124" actId="478"/>
          <ac:spMkLst>
            <pc:docMk/>
            <pc:sldMk cId="4147551707" sldId="562"/>
            <ac:spMk id="23" creationId="{C3F01F7C-B21F-B1AD-45DF-C676794BF4A4}"/>
          </ac:spMkLst>
        </pc:spChg>
        <pc:spChg chg="del">
          <ac:chgData name="#ZHAO PEILIN#" userId="a42835d9-f78b-466c-b2be-c93bc7dd523d" providerId="ADAL" clId="{AC693C90-0E61-4932-80DE-92B4CEB7A86D}" dt="2024-06-06T06:43:29.719" v="5124" actId="478"/>
          <ac:spMkLst>
            <pc:docMk/>
            <pc:sldMk cId="4147551707" sldId="562"/>
            <ac:spMk id="24" creationId="{C39C0F59-DBAE-104A-1DA4-758EC3960908}"/>
          </ac:spMkLst>
        </pc:spChg>
        <pc:spChg chg="del">
          <ac:chgData name="#ZHAO PEILIN#" userId="a42835d9-f78b-466c-b2be-c93bc7dd523d" providerId="ADAL" clId="{AC693C90-0E61-4932-80DE-92B4CEB7A86D}" dt="2024-06-06T06:43:29.719" v="5124" actId="478"/>
          <ac:spMkLst>
            <pc:docMk/>
            <pc:sldMk cId="4147551707" sldId="562"/>
            <ac:spMk id="25" creationId="{3C524A7F-5C8B-CF25-11FF-5CDA02FFAED7}"/>
          </ac:spMkLst>
        </pc:spChg>
        <pc:spChg chg="del">
          <ac:chgData name="#ZHAO PEILIN#" userId="a42835d9-f78b-466c-b2be-c93bc7dd523d" providerId="ADAL" clId="{AC693C90-0E61-4932-80DE-92B4CEB7A86D}" dt="2024-06-06T06:43:29.719" v="5124" actId="478"/>
          <ac:spMkLst>
            <pc:docMk/>
            <pc:sldMk cId="4147551707" sldId="562"/>
            <ac:spMk id="26" creationId="{3290BEAB-DEB2-76CD-F73E-9619993C98B6}"/>
          </ac:spMkLst>
        </pc:spChg>
        <pc:spChg chg="del">
          <ac:chgData name="#ZHAO PEILIN#" userId="a42835d9-f78b-466c-b2be-c93bc7dd523d" providerId="ADAL" clId="{AC693C90-0E61-4932-80DE-92B4CEB7A86D}" dt="2024-06-06T06:43:29.719" v="5124" actId="478"/>
          <ac:spMkLst>
            <pc:docMk/>
            <pc:sldMk cId="4147551707" sldId="562"/>
            <ac:spMk id="27" creationId="{9A0A9251-458B-86C0-3D03-033856A043D5}"/>
          </ac:spMkLst>
        </pc:spChg>
        <pc:spChg chg="del">
          <ac:chgData name="#ZHAO PEILIN#" userId="a42835d9-f78b-466c-b2be-c93bc7dd523d" providerId="ADAL" clId="{AC693C90-0E61-4932-80DE-92B4CEB7A86D}" dt="2024-06-06T06:43:29.719" v="5124" actId="478"/>
          <ac:spMkLst>
            <pc:docMk/>
            <pc:sldMk cId="4147551707" sldId="562"/>
            <ac:spMk id="28" creationId="{A581B9B4-D3B2-D718-A1C8-E81AE8A1D0CD}"/>
          </ac:spMkLst>
        </pc:spChg>
        <pc:picChg chg="del">
          <ac:chgData name="#ZHAO PEILIN#" userId="a42835d9-f78b-466c-b2be-c93bc7dd523d" providerId="ADAL" clId="{AC693C90-0E61-4932-80DE-92B4CEB7A86D}" dt="2024-06-06T03:54:15.088" v="1896" actId="478"/>
          <ac:picMkLst>
            <pc:docMk/>
            <pc:sldMk cId="4147551707" sldId="562"/>
            <ac:picMk id="3" creationId="{DD9A11D2-4F67-7CD4-7996-91CDC16F631E}"/>
          </ac:picMkLst>
        </pc:picChg>
        <pc:picChg chg="add mod">
          <ac:chgData name="#ZHAO PEILIN#" userId="a42835d9-f78b-466c-b2be-c93bc7dd523d" providerId="ADAL" clId="{AC693C90-0E61-4932-80DE-92B4CEB7A86D}" dt="2024-06-06T03:54:47.756" v="1911" actId="1035"/>
          <ac:picMkLst>
            <pc:docMk/>
            <pc:sldMk cId="4147551707" sldId="562"/>
            <ac:picMk id="4" creationId="{8D4174B1-C296-6C71-1003-DCB52BC2E76D}"/>
          </ac:picMkLst>
        </pc:picChg>
      </pc:sldChg>
      <pc:sldChg chg="addSp delSp modSp add mod modNotesTx">
        <pc:chgData name="#ZHAO PEILIN#" userId="a42835d9-f78b-466c-b2be-c93bc7dd523d" providerId="ADAL" clId="{AC693C90-0E61-4932-80DE-92B4CEB7A86D}" dt="2024-06-06T06:43:38.196" v="5127"/>
        <pc:sldMkLst>
          <pc:docMk/>
          <pc:sldMk cId="1589162361" sldId="563"/>
        </pc:sldMkLst>
        <pc:spChg chg="add mod">
          <ac:chgData name="#ZHAO PEILIN#" userId="a42835d9-f78b-466c-b2be-c93bc7dd523d" providerId="ADAL" clId="{AC693C90-0E61-4932-80DE-92B4CEB7A86D}" dt="2024-06-06T06:43:38.196" v="5127"/>
          <ac:spMkLst>
            <pc:docMk/>
            <pc:sldMk cId="1589162361" sldId="563"/>
            <ac:spMk id="6" creationId="{44971B7D-615D-8531-6B91-9069EF7C6EC4}"/>
          </ac:spMkLst>
        </pc:spChg>
        <pc:spChg chg="add mod">
          <ac:chgData name="#ZHAO PEILIN#" userId="a42835d9-f78b-466c-b2be-c93bc7dd523d" providerId="ADAL" clId="{AC693C90-0E61-4932-80DE-92B4CEB7A86D}" dt="2024-06-06T06:43:38.196" v="5127"/>
          <ac:spMkLst>
            <pc:docMk/>
            <pc:sldMk cId="1589162361" sldId="563"/>
            <ac:spMk id="7" creationId="{7BF2A7DE-E4DB-D17B-0143-6AB5D1C03B62}"/>
          </ac:spMkLst>
        </pc:spChg>
        <pc:spChg chg="add mod">
          <ac:chgData name="#ZHAO PEILIN#" userId="a42835d9-f78b-466c-b2be-c93bc7dd523d" providerId="ADAL" clId="{AC693C90-0E61-4932-80DE-92B4CEB7A86D}" dt="2024-06-06T06:43:38.196" v="5127"/>
          <ac:spMkLst>
            <pc:docMk/>
            <pc:sldMk cId="1589162361" sldId="563"/>
            <ac:spMk id="8" creationId="{6F89903E-FC0A-3564-246B-623CE6FD983D}"/>
          </ac:spMkLst>
        </pc:spChg>
        <pc:spChg chg="add mod">
          <ac:chgData name="#ZHAO PEILIN#" userId="a42835d9-f78b-466c-b2be-c93bc7dd523d" providerId="ADAL" clId="{AC693C90-0E61-4932-80DE-92B4CEB7A86D}" dt="2024-06-06T06:43:38.196" v="5127"/>
          <ac:spMkLst>
            <pc:docMk/>
            <pc:sldMk cId="1589162361" sldId="563"/>
            <ac:spMk id="9" creationId="{1C691655-883B-F4B7-35EC-94BBAAC45687}"/>
          </ac:spMkLst>
        </pc:spChg>
        <pc:spChg chg="mod">
          <ac:chgData name="#ZHAO PEILIN#" userId="a42835d9-f78b-466c-b2be-c93bc7dd523d" providerId="ADAL" clId="{AC693C90-0E61-4932-80DE-92B4CEB7A86D}" dt="2024-06-06T03:55:18.800" v="1921" actId="20577"/>
          <ac:spMkLst>
            <pc:docMk/>
            <pc:sldMk cId="1589162361" sldId="563"/>
            <ac:spMk id="10" creationId="{125C5FE1-5F65-A045-9AE8-391FF9ACD941}"/>
          </ac:spMkLst>
        </pc:spChg>
        <pc:spChg chg="add mod">
          <ac:chgData name="#ZHAO PEILIN#" userId="a42835d9-f78b-466c-b2be-c93bc7dd523d" providerId="ADAL" clId="{AC693C90-0E61-4932-80DE-92B4CEB7A86D}" dt="2024-06-06T06:43:38.196" v="5127"/>
          <ac:spMkLst>
            <pc:docMk/>
            <pc:sldMk cId="1589162361" sldId="563"/>
            <ac:spMk id="11" creationId="{BED77D9E-C964-FAAE-E719-0D9F25735CE4}"/>
          </ac:spMkLst>
        </pc:spChg>
        <pc:spChg chg="add mod">
          <ac:chgData name="#ZHAO PEILIN#" userId="a42835d9-f78b-466c-b2be-c93bc7dd523d" providerId="ADAL" clId="{AC693C90-0E61-4932-80DE-92B4CEB7A86D}" dt="2024-06-06T06:43:38.196" v="5127"/>
          <ac:spMkLst>
            <pc:docMk/>
            <pc:sldMk cId="1589162361" sldId="563"/>
            <ac:spMk id="12" creationId="{70FA52A5-41E0-4959-FD4C-DA3540E4C489}"/>
          </ac:spMkLst>
        </pc:spChg>
        <pc:spChg chg="del">
          <ac:chgData name="#ZHAO PEILIN#" userId="a42835d9-f78b-466c-b2be-c93bc7dd523d" providerId="ADAL" clId="{AC693C90-0E61-4932-80DE-92B4CEB7A86D}" dt="2024-06-06T06:43:37.898" v="5126" actId="478"/>
          <ac:spMkLst>
            <pc:docMk/>
            <pc:sldMk cId="1589162361" sldId="563"/>
            <ac:spMk id="23" creationId="{C3F01F7C-B21F-B1AD-45DF-C676794BF4A4}"/>
          </ac:spMkLst>
        </pc:spChg>
        <pc:spChg chg="del">
          <ac:chgData name="#ZHAO PEILIN#" userId="a42835d9-f78b-466c-b2be-c93bc7dd523d" providerId="ADAL" clId="{AC693C90-0E61-4932-80DE-92B4CEB7A86D}" dt="2024-06-06T06:43:37.898" v="5126" actId="478"/>
          <ac:spMkLst>
            <pc:docMk/>
            <pc:sldMk cId="1589162361" sldId="563"/>
            <ac:spMk id="24" creationId="{C39C0F59-DBAE-104A-1DA4-758EC3960908}"/>
          </ac:spMkLst>
        </pc:spChg>
        <pc:spChg chg="del">
          <ac:chgData name="#ZHAO PEILIN#" userId="a42835d9-f78b-466c-b2be-c93bc7dd523d" providerId="ADAL" clId="{AC693C90-0E61-4932-80DE-92B4CEB7A86D}" dt="2024-06-06T06:43:37.898" v="5126" actId="478"/>
          <ac:spMkLst>
            <pc:docMk/>
            <pc:sldMk cId="1589162361" sldId="563"/>
            <ac:spMk id="25" creationId="{3C524A7F-5C8B-CF25-11FF-5CDA02FFAED7}"/>
          </ac:spMkLst>
        </pc:spChg>
        <pc:spChg chg="del">
          <ac:chgData name="#ZHAO PEILIN#" userId="a42835d9-f78b-466c-b2be-c93bc7dd523d" providerId="ADAL" clId="{AC693C90-0E61-4932-80DE-92B4CEB7A86D}" dt="2024-06-06T06:43:37.898" v="5126" actId="478"/>
          <ac:spMkLst>
            <pc:docMk/>
            <pc:sldMk cId="1589162361" sldId="563"/>
            <ac:spMk id="26" creationId="{3290BEAB-DEB2-76CD-F73E-9619993C98B6}"/>
          </ac:spMkLst>
        </pc:spChg>
        <pc:spChg chg="del">
          <ac:chgData name="#ZHAO PEILIN#" userId="a42835d9-f78b-466c-b2be-c93bc7dd523d" providerId="ADAL" clId="{AC693C90-0E61-4932-80DE-92B4CEB7A86D}" dt="2024-06-06T06:43:37.898" v="5126" actId="478"/>
          <ac:spMkLst>
            <pc:docMk/>
            <pc:sldMk cId="1589162361" sldId="563"/>
            <ac:spMk id="27" creationId="{9A0A9251-458B-86C0-3D03-033856A043D5}"/>
          </ac:spMkLst>
        </pc:spChg>
        <pc:spChg chg="del">
          <ac:chgData name="#ZHAO PEILIN#" userId="a42835d9-f78b-466c-b2be-c93bc7dd523d" providerId="ADAL" clId="{AC693C90-0E61-4932-80DE-92B4CEB7A86D}" dt="2024-06-06T06:43:37.898" v="5126" actId="478"/>
          <ac:spMkLst>
            <pc:docMk/>
            <pc:sldMk cId="1589162361" sldId="563"/>
            <ac:spMk id="28" creationId="{A581B9B4-D3B2-D718-A1C8-E81AE8A1D0CD}"/>
          </ac:spMkLst>
        </pc:spChg>
        <pc:graphicFrameChg chg="add mod modGraphic">
          <ac:chgData name="#ZHAO PEILIN#" userId="a42835d9-f78b-466c-b2be-c93bc7dd523d" providerId="ADAL" clId="{AC693C90-0E61-4932-80DE-92B4CEB7A86D}" dt="2024-06-06T03:58:28.629" v="1992" actId="1076"/>
          <ac:graphicFrameMkLst>
            <pc:docMk/>
            <pc:sldMk cId="1589162361" sldId="563"/>
            <ac:graphicFrameMk id="5" creationId="{222093DC-F3D6-E538-1C3D-EE5E8C746B2B}"/>
          </ac:graphicFrameMkLst>
        </pc:graphicFrameChg>
        <pc:picChg chg="add mod">
          <ac:chgData name="#ZHAO PEILIN#" userId="a42835d9-f78b-466c-b2be-c93bc7dd523d" providerId="ADAL" clId="{AC693C90-0E61-4932-80DE-92B4CEB7A86D}" dt="2024-06-06T03:56:16.184" v="1941" actId="1036"/>
          <ac:picMkLst>
            <pc:docMk/>
            <pc:sldMk cId="1589162361" sldId="563"/>
            <ac:picMk id="3" creationId="{AA9E42FE-48DA-7DA4-DD9B-3BA0D8DFDF5E}"/>
          </ac:picMkLst>
        </pc:picChg>
        <pc:picChg chg="del">
          <ac:chgData name="#ZHAO PEILIN#" userId="a42835d9-f78b-466c-b2be-c93bc7dd523d" providerId="ADAL" clId="{AC693C90-0E61-4932-80DE-92B4CEB7A86D}" dt="2024-06-06T03:55:47.886" v="1930" actId="478"/>
          <ac:picMkLst>
            <pc:docMk/>
            <pc:sldMk cId="1589162361" sldId="563"/>
            <ac:picMk id="4" creationId="{8D4174B1-C296-6C71-1003-DCB52BC2E76D}"/>
          </ac:picMkLst>
        </pc:picChg>
      </pc:sldChg>
      <pc:sldChg chg="addSp delSp modSp add mod modNotesTx">
        <pc:chgData name="#ZHAO PEILIN#" userId="a42835d9-f78b-466c-b2be-c93bc7dd523d" providerId="ADAL" clId="{AC693C90-0E61-4932-80DE-92B4CEB7A86D}" dt="2024-06-06T06:55:30.517" v="5195" actId="20577"/>
        <pc:sldMkLst>
          <pc:docMk/>
          <pc:sldMk cId="4019246511" sldId="564"/>
        </pc:sldMkLst>
        <pc:spChg chg="add del">
          <ac:chgData name="#ZHAO PEILIN#" userId="a42835d9-f78b-466c-b2be-c93bc7dd523d" providerId="ADAL" clId="{AC693C90-0E61-4932-80DE-92B4CEB7A86D}" dt="2024-06-06T03:59:50.021" v="2049" actId="22"/>
          <ac:spMkLst>
            <pc:docMk/>
            <pc:sldMk cId="4019246511" sldId="564"/>
            <ac:spMk id="4" creationId="{83A2F8E0-6F16-0121-8584-680D9C261688}"/>
          </ac:spMkLst>
        </pc:spChg>
        <pc:spChg chg="add mod">
          <ac:chgData name="#ZHAO PEILIN#" userId="a42835d9-f78b-466c-b2be-c93bc7dd523d" providerId="ADAL" clId="{AC693C90-0E61-4932-80DE-92B4CEB7A86D}" dt="2024-06-06T06:55:30.517" v="5195" actId="20577"/>
          <ac:spMkLst>
            <pc:docMk/>
            <pc:sldMk cId="4019246511" sldId="564"/>
            <ac:spMk id="7" creationId="{86DBC62F-CF68-332C-87F8-94F53653539F}"/>
          </ac:spMkLst>
        </pc:spChg>
        <pc:spChg chg="mod">
          <ac:chgData name="#ZHAO PEILIN#" userId="a42835d9-f78b-466c-b2be-c93bc7dd523d" providerId="ADAL" clId="{AC693C90-0E61-4932-80DE-92B4CEB7A86D}" dt="2024-06-06T06:45:10.976" v="5139" actId="20577"/>
          <ac:spMkLst>
            <pc:docMk/>
            <pc:sldMk cId="4019246511" sldId="564"/>
            <ac:spMk id="10" creationId="{125C5FE1-5F65-A045-9AE8-391FF9ACD941}"/>
          </ac:spMkLst>
        </pc:spChg>
        <pc:spChg chg="add mod">
          <ac:chgData name="#ZHAO PEILIN#" userId="a42835d9-f78b-466c-b2be-c93bc7dd523d" providerId="ADAL" clId="{AC693C90-0E61-4932-80DE-92B4CEB7A86D}" dt="2024-06-06T04:16:11.336" v="2355" actId="20577"/>
          <ac:spMkLst>
            <pc:docMk/>
            <pc:sldMk cId="4019246511" sldId="564"/>
            <ac:spMk id="11" creationId="{35A33F01-BFE1-858A-1562-921CD959964F}"/>
          </ac:spMkLst>
        </pc:spChg>
        <pc:spChg chg="add mod">
          <ac:chgData name="#ZHAO PEILIN#" userId="a42835d9-f78b-466c-b2be-c93bc7dd523d" providerId="ADAL" clId="{AC693C90-0E61-4932-80DE-92B4CEB7A86D}" dt="2024-06-06T06:44:44.414" v="5129"/>
          <ac:spMkLst>
            <pc:docMk/>
            <pc:sldMk cId="4019246511" sldId="564"/>
            <ac:spMk id="12" creationId="{8617D894-598F-D853-8DC0-C989432876A5}"/>
          </ac:spMkLst>
        </pc:spChg>
        <pc:spChg chg="add mod">
          <ac:chgData name="#ZHAO PEILIN#" userId="a42835d9-f78b-466c-b2be-c93bc7dd523d" providerId="ADAL" clId="{AC693C90-0E61-4932-80DE-92B4CEB7A86D}" dt="2024-06-06T06:44:44.414" v="5129"/>
          <ac:spMkLst>
            <pc:docMk/>
            <pc:sldMk cId="4019246511" sldId="564"/>
            <ac:spMk id="13" creationId="{1EE1C51C-FD71-DEF9-775D-ABF1EBB765F8}"/>
          </ac:spMkLst>
        </pc:spChg>
        <pc:spChg chg="add mod">
          <ac:chgData name="#ZHAO PEILIN#" userId="a42835d9-f78b-466c-b2be-c93bc7dd523d" providerId="ADAL" clId="{AC693C90-0E61-4932-80DE-92B4CEB7A86D}" dt="2024-06-06T06:44:44.414" v="5129"/>
          <ac:spMkLst>
            <pc:docMk/>
            <pc:sldMk cId="4019246511" sldId="564"/>
            <ac:spMk id="14" creationId="{AF0FDE5D-9225-9410-0922-FF72A71E6759}"/>
          </ac:spMkLst>
        </pc:spChg>
        <pc:spChg chg="add mod">
          <ac:chgData name="#ZHAO PEILIN#" userId="a42835d9-f78b-466c-b2be-c93bc7dd523d" providerId="ADAL" clId="{AC693C90-0E61-4932-80DE-92B4CEB7A86D}" dt="2024-06-06T06:44:44.414" v="5129"/>
          <ac:spMkLst>
            <pc:docMk/>
            <pc:sldMk cId="4019246511" sldId="564"/>
            <ac:spMk id="15" creationId="{EDCEDECA-AB28-1E60-1C0E-A00A48DE1C68}"/>
          </ac:spMkLst>
        </pc:spChg>
        <pc:spChg chg="add mod">
          <ac:chgData name="#ZHAO PEILIN#" userId="a42835d9-f78b-466c-b2be-c93bc7dd523d" providerId="ADAL" clId="{AC693C90-0E61-4932-80DE-92B4CEB7A86D}" dt="2024-06-06T06:44:44.414" v="5129"/>
          <ac:spMkLst>
            <pc:docMk/>
            <pc:sldMk cId="4019246511" sldId="564"/>
            <ac:spMk id="16" creationId="{F12F498C-CF64-8715-F39F-10314F6DD10B}"/>
          </ac:spMkLst>
        </pc:spChg>
        <pc:spChg chg="add mod">
          <ac:chgData name="#ZHAO PEILIN#" userId="a42835d9-f78b-466c-b2be-c93bc7dd523d" providerId="ADAL" clId="{AC693C90-0E61-4932-80DE-92B4CEB7A86D}" dt="2024-06-06T06:44:44.414" v="5129"/>
          <ac:spMkLst>
            <pc:docMk/>
            <pc:sldMk cId="4019246511" sldId="564"/>
            <ac:spMk id="18" creationId="{D5D7F6F6-205B-D032-D63E-0CA9CB1EE9DF}"/>
          </ac:spMkLst>
        </pc:spChg>
        <pc:spChg chg="del">
          <ac:chgData name="#ZHAO PEILIN#" userId="a42835d9-f78b-466c-b2be-c93bc7dd523d" providerId="ADAL" clId="{AC693C90-0E61-4932-80DE-92B4CEB7A86D}" dt="2024-06-06T06:44:43.922" v="5128" actId="478"/>
          <ac:spMkLst>
            <pc:docMk/>
            <pc:sldMk cId="4019246511" sldId="564"/>
            <ac:spMk id="23" creationId="{C3F01F7C-B21F-B1AD-45DF-C676794BF4A4}"/>
          </ac:spMkLst>
        </pc:spChg>
        <pc:spChg chg="del">
          <ac:chgData name="#ZHAO PEILIN#" userId="a42835d9-f78b-466c-b2be-c93bc7dd523d" providerId="ADAL" clId="{AC693C90-0E61-4932-80DE-92B4CEB7A86D}" dt="2024-06-06T06:44:43.922" v="5128" actId="478"/>
          <ac:spMkLst>
            <pc:docMk/>
            <pc:sldMk cId="4019246511" sldId="564"/>
            <ac:spMk id="24" creationId="{C39C0F59-DBAE-104A-1DA4-758EC3960908}"/>
          </ac:spMkLst>
        </pc:spChg>
        <pc:spChg chg="del">
          <ac:chgData name="#ZHAO PEILIN#" userId="a42835d9-f78b-466c-b2be-c93bc7dd523d" providerId="ADAL" clId="{AC693C90-0E61-4932-80DE-92B4CEB7A86D}" dt="2024-06-06T06:44:43.922" v="5128" actId="478"/>
          <ac:spMkLst>
            <pc:docMk/>
            <pc:sldMk cId="4019246511" sldId="564"/>
            <ac:spMk id="25" creationId="{3C524A7F-5C8B-CF25-11FF-5CDA02FFAED7}"/>
          </ac:spMkLst>
        </pc:spChg>
        <pc:spChg chg="del">
          <ac:chgData name="#ZHAO PEILIN#" userId="a42835d9-f78b-466c-b2be-c93bc7dd523d" providerId="ADAL" clId="{AC693C90-0E61-4932-80DE-92B4CEB7A86D}" dt="2024-06-06T06:44:43.922" v="5128" actId="478"/>
          <ac:spMkLst>
            <pc:docMk/>
            <pc:sldMk cId="4019246511" sldId="564"/>
            <ac:spMk id="26" creationId="{3290BEAB-DEB2-76CD-F73E-9619993C98B6}"/>
          </ac:spMkLst>
        </pc:spChg>
        <pc:spChg chg="del">
          <ac:chgData name="#ZHAO PEILIN#" userId="a42835d9-f78b-466c-b2be-c93bc7dd523d" providerId="ADAL" clId="{AC693C90-0E61-4932-80DE-92B4CEB7A86D}" dt="2024-06-06T06:44:43.922" v="5128" actId="478"/>
          <ac:spMkLst>
            <pc:docMk/>
            <pc:sldMk cId="4019246511" sldId="564"/>
            <ac:spMk id="27" creationId="{9A0A9251-458B-86C0-3D03-033856A043D5}"/>
          </ac:spMkLst>
        </pc:spChg>
        <pc:spChg chg="del">
          <ac:chgData name="#ZHAO PEILIN#" userId="a42835d9-f78b-466c-b2be-c93bc7dd523d" providerId="ADAL" clId="{AC693C90-0E61-4932-80DE-92B4CEB7A86D}" dt="2024-06-06T06:44:43.922" v="5128" actId="478"/>
          <ac:spMkLst>
            <pc:docMk/>
            <pc:sldMk cId="4019246511" sldId="564"/>
            <ac:spMk id="28" creationId="{A581B9B4-D3B2-D718-A1C8-E81AE8A1D0CD}"/>
          </ac:spMkLst>
        </pc:spChg>
        <pc:graphicFrameChg chg="del">
          <ac:chgData name="#ZHAO PEILIN#" userId="a42835d9-f78b-466c-b2be-c93bc7dd523d" providerId="ADAL" clId="{AC693C90-0E61-4932-80DE-92B4CEB7A86D}" dt="2024-06-06T03:59:47.878" v="2047" actId="478"/>
          <ac:graphicFrameMkLst>
            <pc:docMk/>
            <pc:sldMk cId="4019246511" sldId="564"/>
            <ac:graphicFrameMk id="5" creationId="{222093DC-F3D6-E538-1C3D-EE5E8C746B2B}"/>
          </ac:graphicFrameMkLst>
        </pc:graphicFrameChg>
        <pc:picChg chg="del">
          <ac:chgData name="#ZHAO PEILIN#" userId="a42835d9-f78b-466c-b2be-c93bc7dd523d" providerId="ADAL" clId="{AC693C90-0E61-4932-80DE-92B4CEB7A86D}" dt="2024-06-06T03:59:28.913" v="2046" actId="478"/>
          <ac:picMkLst>
            <pc:docMk/>
            <pc:sldMk cId="4019246511" sldId="564"/>
            <ac:picMk id="3" creationId="{AA9E42FE-48DA-7DA4-DD9B-3BA0D8DFDF5E}"/>
          </ac:picMkLst>
        </pc:picChg>
        <pc:picChg chg="add del mod">
          <ac:chgData name="#ZHAO PEILIN#" userId="a42835d9-f78b-466c-b2be-c93bc7dd523d" providerId="ADAL" clId="{AC693C90-0E61-4932-80DE-92B4CEB7A86D}" dt="2024-06-06T06:55:15.047" v="5183" actId="478"/>
          <ac:picMkLst>
            <pc:docMk/>
            <pc:sldMk cId="4019246511" sldId="564"/>
            <ac:picMk id="9" creationId="{5A4A0D6B-3CFF-5C4B-1CA5-BE74811933AD}"/>
          </ac:picMkLst>
        </pc:picChg>
        <pc:picChg chg="add mod">
          <ac:chgData name="#ZHAO PEILIN#" userId="a42835d9-f78b-466c-b2be-c93bc7dd523d" providerId="ADAL" clId="{AC693C90-0E61-4932-80DE-92B4CEB7A86D}" dt="2024-06-06T06:55:24.772" v="5185" actId="1076"/>
          <ac:picMkLst>
            <pc:docMk/>
            <pc:sldMk cId="4019246511" sldId="564"/>
            <ac:picMk id="20" creationId="{0F26F6D2-3333-9A2D-EBA9-EC6643DE2504}"/>
          </ac:picMkLst>
        </pc:picChg>
      </pc:sldChg>
      <pc:sldChg chg="addSp delSp modSp add mod modNotesTx">
        <pc:chgData name="#ZHAO PEILIN#" userId="a42835d9-f78b-466c-b2be-c93bc7dd523d" providerId="ADAL" clId="{AC693C90-0E61-4932-80DE-92B4CEB7A86D}" dt="2024-06-06T06:45:18.255" v="5141"/>
        <pc:sldMkLst>
          <pc:docMk/>
          <pc:sldMk cId="2748226679" sldId="565"/>
        </pc:sldMkLst>
        <pc:spChg chg="add mod">
          <ac:chgData name="#ZHAO PEILIN#" userId="a42835d9-f78b-466c-b2be-c93bc7dd523d" providerId="ADAL" clId="{AC693C90-0E61-4932-80DE-92B4CEB7A86D}" dt="2024-06-06T06:45:18.255" v="5141"/>
          <ac:spMkLst>
            <pc:docMk/>
            <pc:sldMk cId="2748226679" sldId="565"/>
            <ac:spMk id="6" creationId="{59D913F4-B5C8-6BA4-FEFD-4AB4652B5D58}"/>
          </ac:spMkLst>
        </pc:spChg>
        <pc:spChg chg="add mod">
          <ac:chgData name="#ZHAO PEILIN#" userId="a42835d9-f78b-466c-b2be-c93bc7dd523d" providerId="ADAL" clId="{AC693C90-0E61-4932-80DE-92B4CEB7A86D}" dt="2024-06-06T06:45:18.255" v="5141"/>
          <ac:spMkLst>
            <pc:docMk/>
            <pc:sldMk cId="2748226679" sldId="565"/>
            <ac:spMk id="7" creationId="{E5EB55F0-135A-DD62-B7BF-E42838057DCA}"/>
          </ac:spMkLst>
        </pc:spChg>
        <pc:spChg chg="add mod">
          <ac:chgData name="#ZHAO PEILIN#" userId="a42835d9-f78b-466c-b2be-c93bc7dd523d" providerId="ADAL" clId="{AC693C90-0E61-4932-80DE-92B4CEB7A86D}" dt="2024-06-06T06:45:18.255" v="5141"/>
          <ac:spMkLst>
            <pc:docMk/>
            <pc:sldMk cId="2748226679" sldId="565"/>
            <ac:spMk id="8" creationId="{010CC365-8F59-0E61-44DD-ECF342C4A08A}"/>
          </ac:spMkLst>
        </pc:spChg>
        <pc:spChg chg="add mod">
          <ac:chgData name="#ZHAO PEILIN#" userId="a42835d9-f78b-466c-b2be-c93bc7dd523d" providerId="ADAL" clId="{AC693C90-0E61-4932-80DE-92B4CEB7A86D}" dt="2024-06-06T06:45:18.255" v="5141"/>
          <ac:spMkLst>
            <pc:docMk/>
            <pc:sldMk cId="2748226679" sldId="565"/>
            <ac:spMk id="9" creationId="{3E152007-51C2-F9F3-2DAB-8232863E474D}"/>
          </ac:spMkLst>
        </pc:spChg>
        <pc:spChg chg="mod">
          <ac:chgData name="#ZHAO PEILIN#" userId="a42835d9-f78b-466c-b2be-c93bc7dd523d" providerId="ADAL" clId="{AC693C90-0E61-4932-80DE-92B4CEB7A86D}" dt="2024-06-06T04:05:41.279" v="2244"/>
          <ac:spMkLst>
            <pc:docMk/>
            <pc:sldMk cId="2748226679" sldId="565"/>
            <ac:spMk id="10" creationId="{125C5FE1-5F65-A045-9AE8-391FF9ACD941}"/>
          </ac:spMkLst>
        </pc:spChg>
        <pc:spChg chg="add mod">
          <ac:chgData name="#ZHAO PEILIN#" userId="a42835d9-f78b-466c-b2be-c93bc7dd523d" providerId="ADAL" clId="{AC693C90-0E61-4932-80DE-92B4CEB7A86D}" dt="2024-06-06T06:45:18.255" v="5141"/>
          <ac:spMkLst>
            <pc:docMk/>
            <pc:sldMk cId="2748226679" sldId="565"/>
            <ac:spMk id="11" creationId="{1D3B9CD9-E044-3E61-49FF-16DABAEA94DB}"/>
          </ac:spMkLst>
        </pc:spChg>
        <pc:spChg chg="add mod">
          <ac:chgData name="#ZHAO PEILIN#" userId="a42835d9-f78b-466c-b2be-c93bc7dd523d" providerId="ADAL" clId="{AC693C90-0E61-4932-80DE-92B4CEB7A86D}" dt="2024-06-06T06:45:18.255" v="5141"/>
          <ac:spMkLst>
            <pc:docMk/>
            <pc:sldMk cId="2748226679" sldId="565"/>
            <ac:spMk id="12" creationId="{20B1971C-4E2A-0B7B-FC95-C54FCF992107}"/>
          </ac:spMkLst>
        </pc:spChg>
        <pc:spChg chg="del">
          <ac:chgData name="#ZHAO PEILIN#" userId="a42835d9-f78b-466c-b2be-c93bc7dd523d" providerId="ADAL" clId="{AC693C90-0E61-4932-80DE-92B4CEB7A86D}" dt="2024-06-06T06:45:17.870" v="5140" actId="478"/>
          <ac:spMkLst>
            <pc:docMk/>
            <pc:sldMk cId="2748226679" sldId="565"/>
            <ac:spMk id="23" creationId="{C3F01F7C-B21F-B1AD-45DF-C676794BF4A4}"/>
          </ac:spMkLst>
        </pc:spChg>
        <pc:spChg chg="del">
          <ac:chgData name="#ZHAO PEILIN#" userId="a42835d9-f78b-466c-b2be-c93bc7dd523d" providerId="ADAL" clId="{AC693C90-0E61-4932-80DE-92B4CEB7A86D}" dt="2024-06-06T06:45:17.870" v="5140" actId="478"/>
          <ac:spMkLst>
            <pc:docMk/>
            <pc:sldMk cId="2748226679" sldId="565"/>
            <ac:spMk id="24" creationId="{C39C0F59-DBAE-104A-1DA4-758EC3960908}"/>
          </ac:spMkLst>
        </pc:spChg>
        <pc:spChg chg="del">
          <ac:chgData name="#ZHAO PEILIN#" userId="a42835d9-f78b-466c-b2be-c93bc7dd523d" providerId="ADAL" clId="{AC693C90-0E61-4932-80DE-92B4CEB7A86D}" dt="2024-06-06T06:45:17.870" v="5140" actId="478"/>
          <ac:spMkLst>
            <pc:docMk/>
            <pc:sldMk cId="2748226679" sldId="565"/>
            <ac:spMk id="25" creationId="{3C524A7F-5C8B-CF25-11FF-5CDA02FFAED7}"/>
          </ac:spMkLst>
        </pc:spChg>
        <pc:spChg chg="del">
          <ac:chgData name="#ZHAO PEILIN#" userId="a42835d9-f78b-466c-b2be-c93bc7dd523d" providerId="ADAL" clId="{AC693C90-0E61-4932-80DE-92B4CEB7A86D}" dt="2024-06-06T06:45:17.870" v="5140" actId="478"/>
          <ac:spMkLst>
            <pc:docMk/>
            <pc:sldMk cId="2748226679" sldId="565"/>
            <ac:spMk id="26" creationId="{3290BEAB-DEB2-76CD-F73E-9619993C98B6}"/>
          </ac:spMkLst>
        </pc:spChg>
        <pc:spChg chg="del">
          <ac:chgData name="#ZHAO PEILIN#" userId="a42835d9-f78b-466c-b2be-c93bc7dd523d" providerId="ADAL" clId="{AC693C90-0E61-4932-80DE-92B4CEB7A86D}" dt="2024-06-06T06:45:17.870" v="5140" actId="478"/>
          <ac:spMkLst>
            <pc:docMk/>
            <pc:sldMk cId="2748226679" sldId="565"/>
            <ac:spMk id="27" creationId="{9A0A9251-458B-86C0-3D03-033856A043D5}"/>
          </ac:spMkLst>
        </pc:spChg>
        <pc:spChg chg="del">
          <ac:chgData name="#ZHAO PEILIN#" userId="a42835d9-f78b-466c-b2be-c93bc7dd523d" providerId="ADAL" clId="{AC693C90-0E61-4932-80DE-92B4CEB7A86D}" dt="2024-06-06T06:45:17.870" v="5140" actId="478"/>
          <ac:spMkLst>
            <pc:docMk/>
            <pc:sldMk cId="2748226679" sldId="565"/>
            <ac:spMk id="28" creationId="{A581B9B4-D3B2-D718-A1C8-E81AE8A1D0CD}"/>
          </ac:spMkLst>
        </pc:spChg>
        <pc:graphicFrameChg chg="mod modGraphic">
          <ac:chgData name="#ZHAO PEILIN#" userId="a42835d9-f78b-466c-b2be-c93bc7dd523d" providerId="ADAL" clId="{AC693C90-0E61-4932-80DE-92B4CEB7A86D}" dt="2024-06-06T04:05:28.792" v="2239"/>
          <ac:graphicFrameMkLst>
            <pc:docMk/>
            <pc:sldMk cId="2748226679" sldId="565"/>
            <ac:graphicFrameMk id="5" creationId="{222093DC-F3D6-E538-1C3D-EE5E8C746B2B}"/>
          </ac:graphicFrameMkLst>
        </pc:graphicFrameChg>
        <pc:picChg chg="del">
          <ac:chgData name="#ZHAO PEILIN#" userId="a42835d9-f78b-466c-b2be-c93bc7dd523d" providerId="ADAL" clId="{AC693C90-0E61-4932-80DE-92B4CEB7A86D}" dt="2024-06-06T04:04:23.474" v="2205" actId="478"/>
          <ac:picMkLst>
            <pc:docMk/>
            <pc:sldMk cId="2748226679" sldId="565"/>
            <ac:picMk id="3" creationId="{AA9E42FE-48DA-7DA4-DD9B-3BA0D8DFDF5E}"/>
          </ac:picMkLst>
        </pc:picChg>
        <pc:picChg chg="add mod">
          <ac:chgData name="#ZHAO PEILIN#" userId="a42835d9-f78b-466c-b2be-c93bc7dd523d" providerId="ADAL" clId="{AC693C90-0E61-4932-80DE-92B4CEB7A86D}" dt="2024-06-06T04:05:13.160" v="2224" actId="1035"/>
          <ac:picMkLst>
            <pc:docMk/>
            <pc:sldMk cId="2748226679" sldId="565"/>
            <ac:picMk id="4" creationId="{E6E3EBB2-D540-77CE-3645-3B0ABF45AA22}"/>
          </ac:picMkLst>
        </pc:picChg>
      </pc:sldChg>
      <pc:sldChg chg="modSp add mod">
        <pc:chgData name="#ZHAO PEILIN#" userId="a42835d9-f78b-466c-b2be-c93bc7dd523d" providerId="ADAL" clId="{AC693C90-0E61-4932-80DE-92B4CEB7A86D}" dt="2024-06-06T04:06:27.688" v="2258" actId="20577"/>
        <pc:sldMkLst>
          <pc:docMk/>
          <pc:sldMk cId="1330560509" sldId="566"/>
        </pc:sldMkLst>
        <pc:spChg chg="mod">
          <ac:chgData name="#ZHAO PEILIN#" userId="a42835d9-f78b-466c-b2be-c93bc7dd523d" providerId="ADAL" clId="{AC693C90-0E61-4932-80DE-92B4CEB7A86D}" dt="2024-06-06T04:06:27.688" v="2258" actId="20577"/>
          <ac:spMkLst>
            <pc:docMk/>
            <pc:sldMk cId="1330560509" sldId="566"/>
            <ac:spMk id="7" creationId="{E8682E73-0D8D-A63D-E5C2-22CEF13CFCE3}"/>
          </ac:spMkLst>
        </pc:spChg>
      </pc:sldChg>
      <pc:sldChg chg="addSp delSp modSp add mod">
        <pc:chgData name="#ZHAO PEILIN#" userId="a42835d9-f78b-466c-b2be-c93bc7dd523d" providerId="ADAL" clId="{AC693C90-0E61-4932-80DE-92B4CEB7A86D}" dt="2024-06-06T06:47:02.398" v="5156" actId="207"/>
        <pc:sldMkLst>
          <pc:docMk/>
          <pc:sldMk cId="1234581663" sldId="567"/>
        </pc:sldMkLst>
        <pc:spChg chg="add mod">
          <ac:chgData name="#ZHAO PEILIN#" userId="a42835d9-f78b-466c-b2be-c93bc7dd523d" providerId="ADAL" clId="{AC693C90-0E61-4932-80DE-92B4CEB7A86D}" dt="2024-06-06T06:46:47.308" v="5154"/>
          <ac:spMkLst>
            <pc:docMk/>
            <pc:sldMk cId="1234581663" sldId="567"/>
            <ac:spMk id="7" creationId="{BE9A6D26-7E06-2BC9-DC8F-7492E44FC308}"/>
          </ac:spMkLst>
        </pc:spChg>
        <pc:spChg chg="add mod">
          <ac:chgData name="#ZHAO PEILIN#" userId="a42835d9-f78b-466c-b2be-c93bc7dd523d" providerId="ADAL" clId="{AC693C90-0E61-4932-80DE-92B4CEB7A86D}" dt="2024-06-06T06:46:47.308" v="5154"/>
          <ac:spMkLst>
            <pc:docMk/>
            <pc:sldMk cId="1234581663" sldId="567"/>
            <ac:spMk id="8" creationId="{0EAEF16F-8912-63B4-6CE7-CFBCBBD413E3}"/>
          </ac:spMkLst>
        </pc:spChg>
        <pc:spChg chg="del">
          <ac:chgData name="#ZHAO PEILIN#" userId="a42835d9-f78b-466c-b2be-c93bc7dd523d" providerId="ADAL" clId="{AC693C90-0E61-4932-80DE-92B4CEB7A86D}" dt="2024-06-06T04:06:48.532" v="2261" actId="478"/>
          <ac:spMkLst>
            <pc:docMk/>
            <pc:sldMk cId="1234581663" sldId="567"/>
            <ac:spMk id="9" creationId="{CD53D130-7B95-B409-D5E3-CA5DB32D1CF0}"/>
          </ac:spMkLst>
        </pc:spChg>
        <pc:spChg chg="add mod">
          <ac:chgData name="#ZHAO PEILIN#" userId="a42835d9-f78b-466c-b2be-c93bc7dd523d" providerId="ADAL" clId="{AC693C90-0E61-4932-80DE-92B4CEB7A86D}" dt="2024-06-06T06:46:54.729" v="5155" actId="207"/>
          <ac:spMkLst>
            <pc:docMk/>
            <pc:sldMk cId="1234581663" sldId="567"/>
            <ac:spMk id="11" creationId="{8B4EF859-E130-92CD-E33A-1B3ABE49FFC1}"/>
          </ac:spMkLst>
        </pc:spChg>
        <pc:spChg chg="add mod">
          <ac:chgData name="#ZHAO PEILIN#" userId="a42835d9-f78b-466c-b2be-c93bc7dd523d" providerId="ADAL" clId="{AC693C90-0E61-4932-80DE-92B4CEB7A86D}" dt="2024-06-06T06:47:02.398" v="5156" actId="207"/>
          <ac:spMkLst>
            <pc:docMk/>
            <pc:sldMk cId="1234581663" sldId="567"/>
            <ac:spMk id="12" creationId="{8EACEDC0-3FCF-C348-6481-519332A35F43}"/>
          </ac:spMkLst>
        </pc:spChg>
        <pc:spChg chg="add mod">
          <ac:chgData name="#ZHAO PEILIN#" userId="a42835d9-f78b-466c-b2be-c93bc7dd523d" providerId="ADAL" clId="{AC693C90-0E61-4932-80DE-92B4CEB7A86D}" dt="2024-06-06T06:46:47.308" v="5154"/>
          <ac:spMkLst>
            <pc:docMk/>
            <pc:sldMk cId="1234581663" sldId="567"/>
            <ac:spMk id="13" creationId="{1D09DBE4-D215-E45B-9B6C-242D76F3EF52}"/>
          </ac:spMkLst>
        </pc:spChg>
        <pc:spChg chg="add mod">
          <ac:chgData name="#ZHAO PEILIN#" userId="a42835d9-f78b-466c-b2be-c93bc7dd523d" providerId="ADAL" clId="{AC693C90-0E61-4932-80DE-92B4CEB7A86D}" dt="2024-06-06T06:46:47.308" v="5154"/>
          <ac:spMkLst>
            <pc:docMk/>
            <pc:sldMk cId="1234581663" sldId="567"/>
            <ac:spMk id="14" creationId="{A1CE0EFF-E7F1-92DA-AA76-222226D0EC25}"/>
          </ac:spMkLst>
        </pc:spChg>
        <pc:spChg chg="del">
          <ac:chgData name="#ZHAO PEILIN#" userId="a42835d9-f78b-466c-b2be-c93bc7dd523d" providerId="ADAL" clId="{AC693C90-0E61-4932-80DE-92B4CEB7A86D}" dt="2024-06-06T06:46:46.988" v="5153" actId="478"/>
          <ac:spMkLst>
            <pc:docMk/>
            <pc:sldMk cId="1234581663" sldId="567"/>
            <ac:spMk id="23" creationId="{C3F01F7C-B21F-B1AD-45DF-C676794BF4A4}"/>
          </ac:spMkLst>
        </pc:spChg>
        <pc:spChg chg="del">
          <ac:chgData name="#ZHAO PEILIN#" userId="a42835d9-f78b-466c-b2be-c93bc7dd523d" providerId="ADAL" clId="{AC693C90-0E61-4932-80DE-92B4CEB7A86D}" dt="2024-06-06T06:46:46.988" v="5153" actId="478"/>
          <ac:spMkLst>
            <pc:docMk/>
            <pc:sldMk cId="1234581663" sldId="567"/>
            <ac:spMk id="24" creationId="{C39C0F59-DBAE-104A-1DA4-758EC3960908}"/>
          </ac:spMkLst>
        </pc:spChg>
        <pc:spChg chg="del">
          <ac:chgData name="#ZHAO PEILIN#" userId="a42835d9-f78b-466c-b2be-c93bc7dd523d" providerId="ADAL" clId="{AC693C90-0E61-4932-80DE-92B4CEB7A86D}" dt="2024-06-06T06:46:46.988" v="5153" actId="478"/>
          <ac:spMkLst>
            <pc:docMk/>
            <pc:sldMk cId="1234581663" sldId="567"/>
            <ac:spMk id="25" creationId="{3C524A7F-5C8B-CF25-11FF-5CDA02FFAED7}"/>
          </ac:spMkLst>
        </pc:spChg>
        <pc:spChg chg="del">
          <ac:chgData name="#ZHAO PEILIN#" userId="a42835d9-f78b-466c-b2be-c93bc7dd523d" providerId="ADAL" clId="{AC693C90-0E61-4932-80DE-92B4CEB7A86D}" dt="2024-06-06T06:46:46.988" v="5153" actId="478"/>
          <ac:spMkLst>
            <pc:docMk/>
            <pc:sldMk cId="1234581663" sldId="567"/>
            <ac:spMk id="26" creationId="{3290BEAB-DEB2-76CD-F73E-9619993C98B6}"/>
          </ac:spMkLst>
        </pc:spChg>
        <pc:spChg chg="del">
          <ac:chgData name="#ZHAO PEILIN#" userId="a42835d9-f78b-466c-b2be-c93bc7dd523d" providerId="ADAL" clId="{AC693C90-0E61-4932-80DE-92B4CEB7A86D}" dt="2024-06-06T06:46:46.988" v="5153" actId="478"/>
          <ac:spMkLst>
            <pc:docMk/>
            <pc:sldMk cId="1234581663" sldId="567"/>
            <ac:spMk id="27" creationId="{9A0A9251-458B-86C0-3D03-033856A043D5}"/>
          </ac:spMkLst>
        </pc:spChg>
        <pc:spChg chg="del">
          <ac:chgData name="#ZHAO PEILIN#" userId="a42835d9-f78b-466c-b2be-c93bc7dd523d" providerId="ADAL" clId="{AC693C90-0E61-4932-80DE-92B4CEB7A86D}" dt="2024-06-06T06:46:46.988" v="5153" actId="478"/>
          <ac:spMkLst>
            <pc:docMk/>
            <pc:sldMk cId="1234581663" sldId="567"/>
            <ac:spMk id="28" creationId="{A581B9B4-D3B2-D718-A1C8-E81AE8A1D0CD}"/>
          </ac:spMkLst>
        </pc:spChg>
        <pc:picChg chg="del">
          <ac:chgData name="#ZHAO PEILIN#" userId="a42835d9-f78b-466c-b2be-c93bc7dd523d" providerId="ADAL" clId="{AC693C90-0E61-4932-80DE-92B4CEB7A86D}" dt="2024-06-06T04:06:46.879" v="2260" actId="478"/>
          <ac:picMkLst>
            <pc:docMk/>
            <pc:sldMk cId="1234581663" sldId="567"/>
            <ac:picMk id="3" creationId="{DD9A11D2-4F67-7CD4-7996-91CDC16F631E}"/>
          </ac:picMkLst>
        </pc:picChg>
        <pc:picChg chg="add mod">
          <ac:chgData name="#ZHAO PEILIN#" userId="a42835d9-f78b-466c-b2be-c93bc7dd523d" providerId="ADAL" clId="{AC693C90-0E61-4932-80DE-92B4CEB7A86D}" dt="2024-06-06T04:06:55.054" v="2262"/>
          <ac:picMkLst>
            <pc:docMk/>
            <pc:sldMk cId="1234581663" sldId="567"/>
            <ac:picMk id="4" creationId="{0DC47698-7716-8F43-8450-902D8EFEB058}"/>
          </ac:picMkLst>
        </pc:picChg>
        <pc:picChg chg="add mod">
          <ac:chgData name="#ZHAO PEILIN#" userId="a42835d9-f78b-466c-b2be-c93bc7dd523d" providerId="ADAL" clId="{AC693C90-0E61-4932-80DE-92B4CEB7A86D}" dt="2024-06-06T04:07:14.924" v="2275" actId="1035"/>
          <ac:picMkLst>
            <pc:docMk/>
            <pc:sldMk cId="1234581663" sldId="567"/>
            <ac:picMk id="6" creationId="{0E62E18F-FB33-EEC0-4D55-4160780DA70C}"/>
          </ac:picMkLst>
        </pc:picChg>
      </pc:sldChg>
      <pc:sldChg chg="addSp delSp modSp add mod">
        <pc:chgData name="#ZHAO PEILIN#" userId="a42835d9-f78b-466c-b2be-c93bc7dd523d" providerId="ADAL" clId="{AC693C90-0E61-4932-80DE-92B4CEB7A86D}" dt="2024-06-06T06:47:20.202" v="5158"/>
        <pc:sldMkLst>
          <pc:docMk/>
          <pc:sldMk cId="139811902" sldId="568"/>
        </pc:sldMkLst>
        <pc:spChg chg="add mod">
          <ac:chgData name="#ZHAO PEILIN#" userId="a42835d9-f78b-466c-b2be-c93bc7dd523d" providerId="ADAL" clId="{AC693C90-0E61-4932-80DE-92B4CEB7A86D}" dt="2024-06-06T06:47:20.202" v="5158"/>
          <ac:spMkLst>
            <pc:docMk/>
            <pc:sldMk cId="139811902" sldId="568"/>
            <ac:spMk id="6" creationId="{F8F61F9B-81F4-FFDA-F988-5EF763C5429B}"/>
          </ac:spMkLst>
        </pc:spChg>
        <pc:spChg chg="add mod">
          <ac:chgData name="#ZHAO PEILIN#" userId="a42835d9-f78b-466c-b2be-c93bc7dd523d" providerId="ADAL" clId="{AC693C90-0E61-4932-80DE-92B4CEB7A86D}" dt="2024-06-06T06:47:20.202" v="5158"/>
          <ac:spMkLst>
            <pc:docMk/>
            <pc:sldMk cId="139811902" sldId="568"/>
            <ac:spMk id="7" creationId="{77B5532D-55DC-2179-9765-AE942110BC80}"/>
          </ac:spMkLst>
        </pc:spChg>
        <pc:spChg chg="add mod">
          <ac:chgData name="#ZHAO PEILIN#" userId="a42835d9-f78b-466c-b2be-c93bc7dd523d" providerId="ADAL" clId="{AC693C90-0E61-4932-80DE-92B4CEB7A86D}" dt="2024-06-06T06:47:20.202" v="5158"/>
          <ac:spMkLst>
            <pc:docMk/>
            <pc:sldMk cId="139811902" sldId="568"/>
            <ac:spMk id="8" creationId="{9388DC54-4D32-6CBC-8436-28AC2CA49363}"/>
          </ac:spMkLst>
        </pc:spChg>
        <pc:spChg chg="add mod">
          <ac:chgData name="#ZHAO PEILIN#" userId="a42835d9-f78b-466c-b2be-c93bc7dd523d" providerId="ADAL" clId="{AC693C90-0E61-4932-80DE-92B4CEB7A86D}" dt="2024-06-06T06:47:20.202" v="5158"/>
          <ac:spMkLst>
            <pc:docMk/>
            <pc:sldMk cId="139811902" sldId="568"/>
            <ac:spMk id="9" creationId="{5287C442-7A2F-FADD-861E-DD3DDA8034EE}"/>
          </ac:spMkLst>
        </pc:spChg>
        <pc:spChg chg="add mod">
          <ac:chgData name="#ZHAO PEILIN#" userId="a42835d9-f78b-466c-b2be-c93bc7dd523d" providerId="ADAL" clId="{AC693C90-0E61-4932-80DE-92B4CEB7A86D}" dt="2024-06-06T06:47:20.202" v="5158"/>
          <ac:spMkLst>
            <pc:docMk/>
            <pc:sldMk cId="139811902" sldId="568"/>
            <ac:spMk id="11" creationId="{2A9EDF36-D684-799B-E430-565929055E35}"/>
          </ac:spMkLst>
        </pc:spChg>
        <pc:spChg chg="add mod">
          <ac:chgData name="#ZHAO PEILIN#" userId="a42835d9-f78b-466c-b2be-c93bc7dd523d" providerId="ADAL" clId="{AC693C90-0E61-4932-80DE-92B4CEB7A86D}" dt="2024-06-06T06:47:20.202" v="5158"/>
          <ac:spMkLst>
            <pc:docMk/>
            <pc:sldMk cId="139811902" sldId="568"/>
            <ac:spMk id="12" creationId="{3747B1FA-DF49-3DD9-5F39-C2EB885F2B95}"/>
          </ac:spMkLst>
        </pc:spChg>
        <pc:spChg chg="del">
          <ac:chgData name="#ZHAO PEILIN#" userId="a42835d9-f78b-466c-b2be-c93bc7dd523d" providerId="ADAL" clId="{AC693C90-0E61-4932-80DE-92B4CEB7A86D}" dt="2024-06-06T06:47:19.864" v="5157" actId="478"/>
          <ac:spMkLst>
            <pc:docMk/>
            <pc:sldMk cId="139811902" sldId="568"/>
            <ac:spMk id="23" creationId="{C3F01F7C-B21F-B1AD-45DF-C676794BF4A4}"/>
          </ac:spMkLst>
        </pc:spChg>
        <pc:spChg chg="del">
          <ac:chgData name="#ZHAO PEILIN#" userId="a42835d9-f78b-466c-b2be-c93bc7dd523d" providerId="ADAL" clId="{AC693C90-0E61-4932-80DE-92B4CEB7A86D}" dt="2024-06-06T06:47:19.864" v="5157" actId="478"/>
          <ac:spMkLst>
            <pc:docMk/>
            <pc:sldMk cId="139811902" sldId="568"/>
            <ac:spMk id="24" creationId="{C39C0F59-DBAE-104A-1DA4-758EC3960908}"/>
          </ac:spMkLst>
        </pc:spChg>
        <pc:spChg chg="del">
          <ac:chgData name="#ZHAO PEILIN#" userId="a42835d9-f78b-466c-b2be-c93bc7dd523d" providerId="ADAL" clId="{AC693C90-0E61-4932-80DE-92B4CEB7A86D}" dt="2024-06-06T06:47:19.864" v="5157" actId="478"/>
          <ac:spMkLst>
            <pc:docMk/>
            <pc:sldMk cId="139811902" sldId="568"/>
            <ac:spMk id="25" creationId="{3C524A7F-5C8B-CF25-11FF-5CDA02FFAED7}"/>
          </ac:spMkLst>
        </pc:spChg>
        <pc:spChg chg="del">
          <ac:chgData name="#ZHAO PEILIN#" userId="a42835d9-f78b-466c-b2be-c93bc7dd523d" providerId="ADAL" clId="{AC693C90-0E61-4932-80DE-92B4CEB7A86D}" dt="2024-06-06T06:47:19.864" v="5157" actId="478"/>
          <ac:spMkLst>
            <pc:docMk/>
            <pc:sldMk cId="139811902" sldId="568"/>
            <ac:spMk id="26" creationId="{3290BEAB-DEB2-76CD-F73E-9619993C98B6}"/>
          </ac:spMkLst>
        </pc:spChg>
        <pc:spChg chg="del">
          <ac:chgData name="#ZHAO PEILIN#" userId="a42835d9-f78b-466c-b2be-c93bc7dd523d" providerId="ADAL" clId="{AC693C90-0E61-4932-80DE-92B4CEB7A86D}" dt="2024-06-06T06:47:19.864" v="5157" actId="478"/>
          <ac:spMkLst>
            <pc:docMk/>
            <pc:sldMk cId="139811902" sldId="568"/>
            <ac:spMk id="27" creationId="{9A0A9251-458B-86C0-3D03-033856A043D5}"/>
          </ac:spMkLst>
        </pc:spChg>
        <pc:spChg chg="del">
          <ac:chgData name="#ZHAO PEILIN#" userId="a42835d9-f78b-466c-b2be-c93bc7dd523d" providerId="ADAL" clId="{AC693C90-0E61-4932-80DE-92B4CEB7A86D}" dt="2024-06-06T06:47:19.864" v="5157" actId="478"/>
          <ac:spMkLst>
            <pc:docMk/>
            <pc:sldMk cId="139811902" sldId="568"/>
            <ac:spMk id="28" creationId="{A581B9B4-D3B2-D718-A1C8-E81AE8A1D0CD}"/>
          </ac:spMkLst>
        </pc:spChg>
        <pc:picChg chg="del">
          <ac:chgData name="#ZHAO PEILIN#" userId="a42835d9-f78b-466c-b2be-c93bc7dd523d" providerId="ADAL" clId="{AC693C90-0E61-4932-80DE-92B4CEB7A86D}" dt="2024-06-06T04:07:40.937" v="2277" actId="478"/>
          <ac:picMkLst>
            <pc:docMk/>
            <pc:sldMk cId="139811902" sldId="568"/>
            <ac:picMk id="3" creationId="{AA9E42FE-48DA-7DA4-DD9B-3BA0D8DFDF5E}"/>
          </ac:picMkLst>
        </pc:picChg>
        <pc:picChg chg="add mod">
          <ac:chgData name="#ZHAO PEILIN#" userId="a42835d9-f78b-466c-b2be-c93bc7dd523d" providerId="ADAL" clId="{AC693C90-0E61-4932-80DE-92B4CEB7A86D}" dt="2024-06-06T04:08:17.253" v="2293" actId="14100"/>
          <ac:picMkLst>
            <pc:docMk/>
            <pc:sldMk cId="139811902" sldId="568"/>
            <ac:picMk id="4" creationId="{39CA7842-DA00-7380-8A23-3933E1D288B6}"/>
          </ac:picMkLst>
        </pc:picChg>
      </pc:sldChg>
      <pc:sldChg chg="addSp delSp modSp add mod">
        <pc:chgData name="#ZHAO PEILIN#" userId="a42835d9-f78b-466c-b2be-c93bc7dd523d" providerId="ADAL" clId="{AC693C90-0E61-4932-80DE-92B4CEB7A86D}" dt="2024-06-06T06:56:30.565" v="5226" actId="1076"/>
        <pc:sldMkLst>
          <pc:docMk/>
          <pc:sldMk cId="954150534" sldId="569"/>
        </pc:sldMkLst>
        <pc:spChg chg="add mod">
          <ac:chgData name="#ZHAO PEILIN#" userId="a42835d9-f78b-466c-b2be-c93bc7dd523d" providerId="ADAL" clId="{AC693C90-0E61-4932-80DE-92B4CEB7A86D}" dt="2024-06-06T06:47:25.842" v="5160"/>
          <ac:spMkLst>
            <pc:docMk/>
            <pc:sldMk cId="954150534" sldId="569"/>
            <ac:spMk id="4" creationId="{AFDFCFFD-458D-1C50-7689-7202ADE259D1}"/>
          </ac:spMkLst>
        </pc:spChg>
        <pc:spChg chg="add mod">
          <ac:chgData name="#ZHAO PEILIN#" userId="a42835d9-f78b-466c-b2be-c93bc7dd523d" providerId="ADAL" clId="{AC693C90-0E61-4932-80DE-92B4CEB7A86D}" dt="2024-06-06T06:47:25.842" v="5160"/>
          <ac:spMkLst>
            <pc:docMk/>
            <pc:sldMk cId="954150534" sldId="569"/>
            <ac:spMk id="5" creationId="{1AA05A8B-D38B-69DB-1A5D-67D355C42508}"/>
          </ac:spMkLst>
        </pc:spChg>
        <pc:spChg chg="add mod">
          <ac:chgData name="#ZHAO PEILIN#" userId="a42835d9-f78b-466c-b2be-c93bc7dd523d" providerId="ADAL" clId="{AC693C90-0E61-4932-80DE-92B4CEB7A86D}" dt="2024-06-06T06:47:25.842" v="5160"/>
          <ac:spMkLst>
            <pc:docMk/>
            <pc:sldMk cId="954150534" sldId="569"/>
            <ac:spMk id="6" creationId="{1B9F96F1-10D2-AAC8-83C4-8078645CF0DE}"/>
          </ac:spMkLst>
        </pc:spChg>
        <pc:spChg chg="mod">
          <ac:chgData name="#ZHAO PEILIN#" userId="a42835d9-f78b-466c-b2be-c93bc7dd523d" providerId="ADAL" clId="{AC693C90-0E61-4932-80DE-92B4CEB7A86D}" dt="2024-06-06T06:56:00.313" v="5223" actId="20577"/>
          <ac:spMkLst>
            <pc:docMk/>
            <pc:sldMk cId="954150534" sldId="569"/>
            <ac:spMk id="7" creationId="{86DBC62F-CF68-332C-87F8-94F53653539F}"/>
          </ac:spMkLst>
        </pc:spChg>
        <pc:spChg chg="add mod">
          <ac:chgData name="#ZHAO PEILIN#" userId="a42835d9-f78b-466c-b2be-c93bc7dd523d" providerId="ADAL" clId="{AC693C90-0E61-4932-80DE-92B4CEB7A86D}" dt="2024-06-06T06:47:25.842" v="5160"/>
          <ac:spMkLst>
            <pc:docMk/>
            <pc:sldMk cId="954150534" sldId="569"/>
            <ac:spMk id="8" creationId="{4BA40636-D6DA-7CE3-D6B1-C39C56AB6E02}"/>
          </ac:spMkLst>
        </pc:spChg>
        <pc:spChg chg="mod">
          <ac:chgData name="#ZHAO PEILIN#" userId="a42835d9-f78b-466c-b2be-c93bc7dd523d" providerId="ADAL" clId="{AC693C90-0E61-4932-80DE-92B4CEB7A86D}" dt="2024-06-06T06:55:41.484" v="5212" actId="20577"/>
          <ac:spMkLst>
            <pc:docMk/>
            <pc:sldMk cId="954150534" sldId="569"/>
            <ac:spMk id="10" creationId="{125C5FE1-5F65-A045-9AE8-391FF9ACD941}"/>
          </ac:spMkLst>
        </pc:spChg>
        <pc:spChg chg="mod">
          <ac:chgData name="#ZHAO PEILIN#" userId="a42835d9-f78b-466c-b2be-c93bc7dd523d" providerId="ADAL" clId="{AC693C90-0E61-4932-80DE-92B4CEB7A86D}" dt="2024-06-06T04:17:12.316" v="2375" actId="20577"/>
          <ac:spMkLst>
            <pc:docMk/>
            <pc:sldMk cId="954150534" sldId="569"/>
            <ac:spMk id="11" creationId="{35A33F01-BFE1-858A-1562-921CD959964F}"/>
          </ac:spMkLst>
        </pc:spChg>
        <pc:spChg chg="add mod">
          <ac:chgData name="#ZHAO PEILIN#" userId="a42835d9-f78b-466c-b2be-c93bc7dd523d" providerId="ADAL" clId="{AC693C90-0E61-4932-80DE-92B4CEB7A86D}" dt="2024-06-06T06:47:25.842" v="5160"/>
          <ac:spMkLst>
            <pc:docMk/>
            <pc:sldMk cId="954150534" sldId="569"/>
            <ac:spMk id="12" creationId="{7C3B6657-032B-3D39-6D9F-848C5FA46F5A}"/>
          </ac:spMkLst>
        </pc:spChg>
        <pc:spChg chg="add mod">
          <ac:chgData name="#ZHAO PEILIN#" userId="a42835d9-f78b-466c-b2be-c93bc7dd523d" providerId="ADAL" clId="{AC693C90-0E61-4932-80DE-92B4CEB7A86D}" dt="2024-06-06T06:47:25.842" v="5160"/>
          <ac:spMkLst>
            <pc:docMk/>
            <pc:sldMk cId="954150534" sldId="569"/>
            <ac:spMk id="13" creationId="{EB89FAB7-6D85-5AC8-A20A-D222BAD8EDAC}"/>
          </ac:spMkLst>
        </pc:spChg>
        <pc:spChg chg="del">
          <ac:chgData name="#ZHAO PEILIN#" userId="a42835d9-f78b-466c-b2be-c93bc7dd523d" providerId="ADAL" clId="{AC693C90-0E61-4932-80DE-92B4CEB7A86D}" dt="2024-06-06T06:47:25.534" v="5159" actId="478"/>
          <ac:spMkLst>
            <pc:docMk/>
            <pc:sldMk cId="954150534" sldId="569"/>
            <ac:spMk id="23" creationId="{C3F01F7C-B21F-B1AD-45DF-C676794BF4A4}"/>
          </ac:spMkLst>
        </pc:spChg>
        <pc:spChg chg="del">
          <ac:chgData name="#ZHAO PEILIN#" userId="a42835d9-f78b-466c-b2be-c93bc7dd523d" providerId="ADAL" clId="{AC693C90-0E61-4932-80DE-92B4CEB7A86D}" dt="2024-06-06T06:47:25.534" v="5159" actId="478"/>
          <ac:spMkLst>
            <pc:docMk/>
            <pc:sldMk cId="954150534" sldId="569"/>
            <ac:spMk id="24" creationId="{C39C0F59-DBAE-104A-1DA4-758EC3960908}"/>
          </ac:spMkLst>
        </pc:spChg>
        <pc:spChg chg="del">
          <ac:chgData name="#ZHAO PEILIN#" userId="a42835d9-f78b-466c-b2be-c93bc7dd523d" providerId="ADAL" clId="{AC693C90-0E61-4932-80DE-92B4CEB7A86D}" dt="2024-06-06T06:47:25.534" v="5159" actId="478"/>
          <ac:spMkLst>
            <pc:docMk/>
            <pc:sldMk cId="954150534" sldId="569"/>
            <ac:spMk id="25" creationId="{3C524A7F-5C8B-CF25-11FF-5CDA02FFAED7}"/>
          </ac:spMkLst>
        </pc:spChg>
        <pc:spChg chg="del">
          <ac:chgData name="#ZHAO PEILIN#" userId="a42835d9-f78b-466c-b2be-c93bc7dd523d" providerId="ADAL" clId="{AC693C90-0E61-4932-80DE-92B4CEB7A86D}" dt="2024-06-06T06:47:25.534" v="5159" actId="478"/>
          <ac:spMkLst>
            <pc:docMk/>
            <pc:sldMk cId="954150534" sldId="569"/>
            <ac:spMk id="26" creationId="{3290BEAB-DEB2-76CD-F73E-9619993C98B6}"/>
          </ac:spMkLst>
        </pc:spChg>
        <pc:spChg chg="del">
          <ac:chgData name="#ZHAO PEILIN#" userId="a42835d9-f78b-466c-b2be-c93bc7dd523d" providerId="ADAL" clId="{AC693C90-0E61-4932-80DE-92B4CEB7A86D}" dt="2024-06-06T06:47:25.534" v="5159" actId="478"/>
          <ac:spMkLst>
            <pc:docMk/>
            <pc:sldMk cId="954150534" sldId="569"/>
            <ac:spMk id="27" creationId="{9A0A9251-458B-86C0-3D03-033856A043D5}"/>
          </ac:spMkLst>
        </pc:spChg>
        <pc:spChg chg="del">
          <ac:chgData name="#ZHAO PEILIN#" userId="a42835d9-f78b-466c-b2be-c93bc7dd523d" providerId="ADAL" clId="{AC693C90-0E61-4932-80DE-92B4CEB7A86D}" dt="2024-06-06T06:47:25.534" v="5159" actId="478"/>
          <ac:spMkLst>
            <pc:docMk/>
            <pc:sldMk cId="954150534" sldId="569"/>
            <ac:spMk id="28" creationId="{A581B9B4-D3B2-D718-A1C8-E81AE8A1D0CD}"/>
          </ac:spMkLst>
        </pc:spChg>
        <pc:picChg chg="add del mod">
          <ac:chgData name="#ZHAO PEILIN#" userId="a42835d9-f78b-466c-b2be-c93bc7dd523d" providerId="ADAL" clId="{AC693C90-0E61-4932-80DE-92B4CEB7A86D}" dt="2024-06-06T06:56:25.590" v="5224" actId="478"/>
          <ac:picMkLst>
            <pc:docMk/>
            <pc:sldMk cId="954150534" sldId="569"/>
            <ac:picMk id="3" creationId="{063C25AB-5740-6515-CE09-329DA64B59DA}"/>
          </ac:picMkLst>
        </pc:picChg>
        <pc:picChg chg="del">
          <ac:chgData name="#ZHAO PEILIN#" userId="a42835d9-f78b-466c-b2be-c93bc7dd523d" providerId="ADAL" clId="{AC693C90-0E61-4932-80DE-92B4CEB7A86D}" dt="2024-06-06T04:16:52.020" v="2362" actId="478"/>
          <ac:picMkLst>
            <pc:docMk/>
            <pc:sldMk cId="954150534" sldId="569"/>
            <ac:picMk id="9" creationId="{5A4A0D6B-3CFF-5C4B-1CA5-BE74811933AD}"/>
          </ac:picMkLst>
        </pc:picChg>
        <pc:picChg chg="add mod">
          <ac:chgData name="#ZHAO PEILIN#" userId="a42835d9-f78b-466c-b2be-c93bc7dd523d" providerId="ADAL" clId="{AC693C90-0E61-4932-80DE-92B4CEB7A86D}" dt="2024-06-06T06:56:30.565" v="5226" actId="1076"/>
          <ac:picMkLst>
            <pc:docMk/>
            <pc:sldMk cId="954150534" sldId="569"/>
            <ac:picMk id="15" creationId="{8F6D1C71-DC44-86C2-3ADC-041B5B46467C}"/>
          </ac:picMkLst>
        </pc:picChg>
      </pc:sldChg>
      <pc:sldChg chg="addSp delSp modSp add mod">
        <pc:chgData name="#ZHAO PEILIN#" userId="a42835d9-f78b-466c-b2be-c93bc7dd523d" providerId="ADAL" clId="{AC693C90-0E61-4932-80DE-92B4CEB7A86D}" dt="2024-06-06T06:47:31.244" v="5162"/>
        <pc:sldMkLst>
          <pc:docMk/>
          <pc:sldMk cId="1566540561" sldId="570"/>
        </pc:sldMkLst>
        <pc:spChg chg="add mod">
          <ac:chgData name="#ZHAO PEILIN#" userId="a42835d9-f78b-466c-b2be-c93bc7dd523d" providerId="ADAL" clId="{AC693C90-0E61-4932-80DE-92B4CEB7A86D}" dt="2024-06-06T06:47:31.244" v="5162"/>
          <ac:spMkLst>
            <pc:docMk/>
            <pc:sldMk cId="1566540561" sldId="570"/>
            <ac:spMk id="6" creationId="{1D629982-217C-F88E-10DE-236E5F1D500B}"/>
          </ac:spMkLst>
        </pc:spChg>
        <pc:spChg chg="add mod">
          <ac:chgData name="#ZHAO PEILIN#" userId="a42835d9-f78b-466c-b2be-c93bc7dd523d" providerId="ADAL" clId="{AC693C90-0E61-4932-80DE-92B4CEB7A86D}" dt="2024-06-06T06:47:31.244" v="5162"/>
          <ac:spMkLst>
            <pc:docMk/>
            <pc:sldMk cId="1566540561" sldId="570"/>
            <ac:spMk id="7" creationId="{D72B176D-BED2-EEED-4DA4-52D1E455F312}"/>
          </ac:spMkLst>
        </pc:spChg>
        <pc:spChg chg="add mod">
          <ac:chgData name="#ZHAO PEILIN#" userId="a42835d9-f78b-466c-b2be-c93bc7dd523d" providerId="ADAL" clId="{AC693C90-0E61-4932-80DE-92B4CEB7A86D}" dt="2024-06-06T06:47:31.244" v="5162"/>
          <ac:spMkLst>
            <pc:docMk/>
            <pc:sldMk cId="1566540561" sldId="570"/>
            <ac:spMk id="8" creationId="{EBE99722-8EC1-9EC4-AED1-659A70925F78}"/>
          </ac:spMkLst>
        </pc:spChg>
        <pc:spChg chg="add mod">
          <ac:chgData name="#ZHAO PEILIN#" userId="a42835d9-f78b-466c-b2be-c93bc7dd523d" providerId="ADAL" clId="{AC693C90-0E61-4932-80DE-92B4CEB7A86D}" dt="2024-06-06T06:47:31.244" v="5162"/>
          <ac:spMkLst>
            <pc:docMk/>
            <pc:sldMk cId="1566540561" sldId="570"/>
            <ac:spMk id="9" creationId="{CE7F9412-BA44-D376-16A4-4ED8D0BDB900}"/>
          </ac:spMkLst>
        </pc:spChg>
        <pc:spChg chg="add mod">
          <ac:chgData name="#ZHAO PEILIN#" userId="a42835d9-f78b-466c-b2be-c93bc7dd523d" providerId="ADAL" clId="{AC693C90-0E61-4932-80DE-92B4CEB7A86D}" dt="2024-06-06T06:47:31.244" v="5162"/>
          <ac:spMkLst>
            <pc:docMk/>
            <pc:sldMk cId="1566540561" sldId="570"/>
            <ac:spMk id="11" creationId="{7932E4AA-671B-DA05-5A51-65ED55407E0B}"/>
          </ac:spMkLst>
        </pc:spChg>
        <pc:spChg chg="add mod">
          <ac:chgData name="#ZHAO PEILIN#" userId="a42835d9-f78b-466c-b2be-c93bc7dd523d" providerId="ADAL" clId="{AC693C90-0E61-4932-80DE-92B4CEB7A86D}" dt="2024-06-06T06:47:31.244" v="5162"/>
          <ac:spMkLst>
            <pc:docMk/>
            <pc:sldMk cId="1566540561" sldId="570"/>
            <ac:spMk id="12" creationId="{67A6623A-E9E8-7B14-DCB2-AF02C83788E8}"/>
          </ac:spMkLst>
        </pc:spChg>
        <pc:spChg chg="del">
          <ac:chgData name="#ZHAO PEILIN#" userId="a42835d9-f78b-466c-b2be-c93bc7dd523d" providerId="ADAL" clId="{AC693C90-0E61-4932-80DE-92B4CEB7A86D}" dt="2024-06-06T06:47:30.976" v="5161" actId="478"/>
          <ac:spMkLst>
            <pc:docMk/>
            <pc:sldMk cId="1566540561" sldId="570"/>
            <ac:spMk id="23" creationId="{C3F01F7C-B21F-B1AD-45DF-C676794BF4A4}"/>
          </ac:spMkLst>
        </pc:spChg>
        <pc:spChg chg="del">
          <ac:chgData name="#ZHAO PEILIN#" userId="a42835d9-f78b-466c-b2be-c93bc7dd523d" providerId="ADAL" clId="{AC693C90-0E61-4932-80DE-92B4CEB7A86D}" dt="2024-06-06T06:47:30.976" v="5161" actId="478"/>
          <ac:spMkLst>
            <pc:docMk/>
            <pc:sldMk cId="1566540561" sldId="570"/>
            <ac:spMk id="24" creationId="{C39C0F59-DBAE-104A-1DA4-758EC3960908}"/>
          </ac:spMkLst>
        </pc:spChg>
        <pc:spChg chg="del">
          <ac:chgData name="#ZHAO PEILIN#" userId="a42835d9-f78b-466c-b2be-c93bc7dd523d" providerId="ADAL" clId="{AC693C90-0E61-4932-80DE-92B4CEB7A86D}" dt="2024-06-06T06:47:30.976" v="5161" actId="478"/>
          <ac:spMkLst>
            <pc:docMk/>
            <pc:sldMk cId="1566540561" sldId="570"/>
            <ac:spMk id="25" creationId="{3C524A7F-5C8B-CF25-11FF-5CDA02FFAED7}"/>
          </ac:spMkLst>
        </pc:spChg>
        <pc:spChg chg="del">
          <ac:chgData name="#ZHAO PEILIN#" userId="a42835d9-f78b-466c-b2be-c93bc7dd523d" providerId="ADAL" clId="{AC693C90-0E61-4932-80DE-92B4CEB7A86D}" dt="2024-06-06T06:47:30.976" v="5161" actId="478"/>
          <ac:spMkLst>
            <pc:docMk/>
            <pc:sldMk cId="1566540561" sldId="570"/>
            <ac:spMk id="26" creationId="{3290BEAB-DEB2-76CD-F73E-9619993C98B6}"/>
          </ac:spMkLst>
        </pc:spChg>
        <pc:spChg chg="del">
          <ac:chgData name="#ZHAO PEILIN#" userId="a42835d9-f78b-466c-b2be-c93bc7dd523d" providerId="ADAL" clId="{AC693C90-0E61-4932-80DE-92B4CEB7A86D}" dt="2024-06-06T06:47:30.976" v="5161" actId="478"/>
          <ac:spMkLst>
            <pc:docMk/>
            <pc:sldMk cId="1566540561" sldId="570"/>
            <ac:spMk id="27" creationId="{9A0A9251-458B-86C0-3D03-033856A043D5}"/>
          </ac:spMkLst>
        </pc:spChg>
        <pc:spChg chg="del">
          <ac:chgData name="#ZHAO PEILIN#" userId="a42835d9-f78b-466c-b2be-c93bc7dd523d" providerId="ADAL" clId="{AC693C90-0E61-4932-80DE-92B4CEB7A86D}" dt="2024-06-06T06:47:30.976" v="5161" actId="478"/>
          <ac:spMkLst>
            <pc:docMk/>
            <pc:sldMk cId="1566540561" sldId="570"/>
            <ac:spMk id="28" creationId="{A581B9B4-D3B2-D718-A1C8-E81AE8A1D0CD}"/>
          </ac:spMkLst>
        </pc:spChg>
        <pc:picChg chg="add mod">
          <ac:chgData name="#ZHAO PEILIN#" userId="a42835d9-f78b-466c-b2be-c93bc7dd523d" providerId="ADAL" clId="{AC693C90-0E61-4932-80DE-92B4CEB7A86D}" dt="2024-06-06T04:18:13.505" v="2390" actId="1076"/>
          <ac:picMkLst>
            <pc:docMk/>
            <pc:sldMk cId="1566540561" sldId="570"/>
            <ac:picMk id="3" creationId="{E9839DBB-9759-1075-B32C-0D584E726D56}"/>
          </ac:picMkLst>
        </pc:picChg>
        <pc:picChg chg="del">
          <ac:chgData name="#ZHAO PEILIN#" userId="a42835d9-f78b-466c-b2be-c93bc7dd523d" providerId="ADAL" clId="{AC693C90-0E61-4932-80DE-92B4CEB7A86D}" dt="2024-06-06T04:17:39.013" v="2377" actId="478"/>
          <ac:picMkLst>
            <pc:docMk/>
            <pc:sldMk cId="1566540561" sldId="570"/>
            <ac:picMk id="4" creationId="{E6E3EBB2-D540-77CE-3645-3B0ABF45AA22}"/>
          </ac:picMkLst>
        </pc:picChg>
      </pc:sldChg>
      <pc:sldChg chg="addSp delSp modSp add mod">
        <pc:chgData name="#ZHAO PEILIN#" userId="a42835d9-f78b-466c-b2be-c93bc7dd523d" providerId="ADAL" clId="{AC693C90-0E61-4932-80DE-92B4CEB7A86D}" dt="2024-06-06T06:47:52.833" v="5166" actId="207"/>
        <pc:sldMkLst>
          <pc:docMk/>
          <pc:sldMk cId="1494271411" sldId="571"/>
        </pc:sldMkLst>
        <pc:spChg chg="add mod">
          <ac:chgData name="#ZHAO PEILIN#" userId="a42835d9-f78b-466c-b2be-c93bc7dd523d" providerId="ADAL" clId="{AC693C90-0E61-4932-80DE-92B4CEB7A86D}" dt="2024-06-06T04:24:52.037" v="2918" actId="20577"/>
          <ac:spMkLst>
            <pc:docMk/>
            <pc:sldMk cId="1494271411" sldId="571"/>
            <ac:spMk id="6" creationId="{E2A39C94-C1FE-817D-477E-CB6F4170C992}"/>
          </ac:spMkLst>
        </pc:spChg>
        <pc:spChg chg="add del">
          <ac:chgData name="#ZHAO PEILIN#" userId="a42835d9-f78b-466c-b2be-c93bc7dd523d" providerId="ADAL" clId="{AC693C90-0E61-4932-80DE-92B4CEB7A86D}" dt="2024-06-06T04:22:45.704" v="2730" actId="22"/>
          <ac:spMkLst>
            <pc:docMk/>
            <pc:sldMk cId="1494271411" sldId="571"/>
            <ac:spMk id="8" creationId="{EFBC7DCF-1903-D1CC-09D4-D4BA9B633201}"/>
          </ac:spMkLst>
        </pc:spChg>
        <pc:spChg chg="mod">
          <ac:chgData name="#ZHAO PEILIN#" userId="a42835d9-f78b-466c-b2be-c93bc7dd523d" providerId="ADAL" clId="{AC693C90-0E61-4932-80DE-92B4CEB7A86D}" dt="2024-06-06T04:19:56.454" v="2530"/>
          <ac:spMkLst>
            <pc:docMk/>
            <pc:sldMk cId="1494271411" sldId="571"/>
            <ac:spMk id="10" creationId="{125C5FE1-5F65-A045-9AE8-391FF9ACD941}"/>
          </ac:spMkLst>
        </pc:spChg>
        <pc:spChg chg="add mod">
          <ac:chgData name="#ZHAO PEILIN#" userId="a42835d9-f78b-466c-b2be-c93bc7dd523d" providerId="ADAL" clId="{AC693C90-0E61-4932-80DE-92B4CEB7A86D}" dt="2024-06-06T04:22:51.849" v="2734" actId="1076"/>
          <ac:spMkLst>
            <pc:docMk/>
            <pc:sldMk cId="1494271411" sldId="571"/>
            <ac:spMk id="11" creationId="{64913715-464F-F34D-4916-4E0EC95DBFF9}"/>
          </ac:spMkLst>
        </pc:spChg>
        <pc:spChg chg="add mod">
          <ac:chgData name="#ZHAO PEILIN#" userId="a42835d9-f78b-466c-b2be-c93bc7dd523d" providerId="ADAL" clId="{AC693C90-0E61-4932-80DE-92B4CEB7A86D}" dt="2024-06-06T06:47:41.841" v="5164"/>
          <ac:spMkLst>
            <pc:docMk/>
            <pc:sldMk cId="1494271411" sldId="571"/>
            <ac:spMk id="12" creationId="{71D5E954-DADC-CB1A-6052-18B5FBE22C0F}"/>
          </ac:spMkLst>
        </pc:spChg>
        <pc:spChg chg="add mod">
          <ac:chgData name="#ZHAO PEILIN#" userId="a42835d9-f78b-466c-b2be-c93bc7dd523d" providerId="ADAL" clId="{AC693C90-0E61-4932-80DE-92B4CEB7A86D}" dt="2024-06-06T06:47:41.841" v="5164"/>
          <ac:spMkLst>
            <pc:docMk/>
            <pc:sldMk cId="1494271411" sldId="571"/>
            <ac:spMk id="13" creationId="{665D1C48-36E8-7B1D-40C2-4AE2AABC78BD}"/>
          </ac:spMkLst>
        </pc:spChg>
        <pc:spChg chg="add mod">
          <ac:chgData name="#ZHAO PEILIN#" userId="a42835d9-f78b-466c-b2be-c93bc7dd523d" providerId="ADAL" clId="{AC693C90-0E61-4932-80DE-92B4CEB7A86D}" dt="2024-06-06T06:47:41.841" v="5164"/>
          <ac:spMkLst>
            <pc:docMk/>
            <pc:sldMk cId="1494271411" sldId="571"/>
            <ac:spMk id="14" creationId="{B2734AA1-76FB-35DB-12F6-4FD3820DA44A}"/>
          </ac:spMkLst>
        </pc:spChg>
        <pc:spChg chg="add mod">
          <ac:chgData name="#ZHAO PEILIN#" userId="a42835d9-f78b-466c-b2be-c93bc7dd523d" providerId="ADAL" clId="{AC693C90-0E61-4932-80DE-92B4CEB7A86D}" dt="2024-06-06T06:47:48.884" v="5165" actId="207"/>
          <ac:spMkLst>
            <pc:docMk/>
            <pc:sldMk cId="1494271411" sldId="571"/>
            <ac:spMk id="15" creationId="{CBAD72AD-2E25-F9F8-254D-81E163E2D0A9}"/>
          </ac:spMkLst>
        </pc:spChg>
        <pc:spChg chg="add mod">
          <ac:chgData name="#ZHAO PEILIN#" userId="a42835d9-f78b-466c-b2be-c93bc7dd523d" providerId="ADAL" clId="{AC693C90-0E61-4932-80DE-92B4CEB7A86D}" dt="2024-06-06T06:47:52.833" v="5166" actId="207"/>
          <ac:spMkLst>
            <pc:docMk/>
            <pc:sldMk cId="1494271411" sldId="571"/>
            <ac:spMk id="16" creationId="{2500A942-2A7C-BFFF-29C2-3C2726E3F7E1}"/>
          </ac:spMkLst>
        </pc:spChg>
        <pc:spChg chg="add mod">
          <ac:chgData name="#ZHAO PEILIN#" userId="a42835d9-f78b-466c-b2be-c93bc7dd523d" providerId="ADAL" clId="{AC693C90-0E61-4932-80DE-92B4CEB7A86D}" dt="2024-06-06T06:47:41.841" v="5164"/>
          <ac:spMkLst>
            <pc:docMk/>
            <pc:sldMk cId="1494271411" sldId="571"/>
            <ac:spMk id="18" creationId="{DFA9A180-86E8-9DFD-0DDE-33410CC60C5D}"/>
          </ac:spMkLst>
        </pc:spChg>
        <pc:spChg chg="del">
          <ac:chgData name="#ZHAO PEILIN#" userId="a42835d9-f78b-466c-b2be-c93bc7dd523d" providerId="ADAL" clId="{AC693C90-0E61-4932-80DE-92B4CEB7A86D}" dt="2024-06-06T06:47:41.536" v="5163" actId="478"/>
          <ac:spMkLst>
            <pc:docMk/>
            <pc:sldMk cId="1494271411" sldId="571"/>
            <ac:spMk id="23" creationId="{C3F01F7C-B21F-B1AD-45DF-C676794BF4A4}"/>
          </ac:spMkLst>
        </pc:spChg>
        <pc:spChg chg="del">
          <ac:chgData name="#ZHAO PEILIN#" userId="a42835d9-f78b-466c-b2be-c93bc7dd523d" providerId="ADAL" clId="{AC693C90-0E61-4932-80DE-92B4CEB7A86D}" dt="2024-06-06T06:47:41.536" v="5163" actId="478"/>
          <ac:spMkLst>
            <pc:docMk/>
            <pc:sldMk cId="1494271411" sldId="571"/>
            <ac:spMk id="24" creationId="{C39C0F59-DBAE-104A-1DA4-758EC3960908}"/>
          </ac:spMkLst>
        </pc:spChg>
        <pc:spChg chg="del">
          <ac:chgData name="#ZHAO PEILIN#" userId="a42835d9-f78b-466c-b2be-c93bc7dd523d" providerId="ADAL" clId="{AC693C90-0E61-4932-80DE-92B4CEB7A86D}" dt="2024-06-06T06:47:41.536" v="5163" actId="478"/>
          <ac:spMkLst>
            <pc:docMk/>
            <pc:sldMk cId="1494271411" sldId="571"/>
            <ac:spMk id="25" creationId="{3C524A7F-5C8B-CF25-11FF-5CDA02FFAED7}"/>
          </ac:spMkLst>
        </pc:spChg>
        <pc:spChg chg="del">
          <ac:chgData name="#ZHAO PEILIN#" userId="a42835d9-f78b-466c-b2be-c93bc7dd523d" providerId="ADAL" clId="{AC693C90-0E61-4932-80DE-92B4CEB7A86D}" dt="2024-06-06T06:47:41.536" v="5163" actId="478"/>
          <ac:spMkLst>
            <pc:docMk/>
            <pc:sldMk cId="1494271411" sldId="571"/>
            <ac:spMk id="26" creationId="{3290BEAB-DEB2-76CD-F73E-9619993C98B6}"/>
          </ac:spMkLst>
        </pc:spChg>
        <pc:spChg chg="del">
          <ac:chgData name="#ZHAO PEILIN#" userId="a42835d9-f78b-466c-b2be-c93bc7dd523d" providerId="ADAL" clId="{AC693C90-0E61-4932-80DE-92B4CEB7A86D}" dt="2024-06-06T06:47:41.536" v="5163" actId="478"/>
          <ac:spMkLst>
            <pc:docMk/>
            <pc:sldMk cId="1494271411" sldId="571"/>
            <ac:spMk id="27" creationId="{9A0A9251-458B-86C0-3D03-033856A043D5}"/>
          </ac:spMkLst>
        </pc:spChg>
        <pc:spChg chg="del">
          <ac:chgData name="#ZHAO PEILIN#" userId="a42835d9-f78b-466c-b2be-c93bc7dd523d" providerId="ADAL" clId="{AC693C90-0E61-4932-80DE-92B4CEB7A86D}" dt="2024-06-06T06:47:41.536" v="5163" actId="478"/>
          <ac:spMkLst>
            <pc:docMk/>
            <pc:sldMk cId="1494271411" sldId="571"/>
            <ac:spMk id="28" creationId="{A581B9B4-D3B2-D718-A1C8-E81AE8A1D0CD}"/>
          </ac:spMkLst>
        </pc:spChg>
        <pc:graphicFrameChg chg="del">
          <ac:chgData name="#ZHAO PEILIN#" userId="a42835d9-f78b-466c-b2be-c93bc7dd523d" providerId="ADAL" clId="{AC693C90-0E61-4932-80DE-92B4CEB7A86D}" dt="2024-06-06T04:19:58.671" v="2531" actId="478"/>
          <ac:graphicFrameMkLst>
            <pc:docMk/>
            <pc:sldMk cId="1494271411" sldId="571"/>
            <ac:graphicFrameMk id="5" creationId="{222093DC-F3D6-E538-1C3D-EE5E8C746B2B}"/>
          </ac:graphicFrameMkLst>
        </pc:graphicFrameChg>
        <pc:picChg chg="add mod">
          <ac:chgData name="#ZHAO PEILIN#" userId="a42835d9-f78b-466c-b2be-c93bc7dd523d" providerId="ADAL" clId="{AC693C90-0E61-4932-80DE-92B4CEB7A86D}" dt="2024-06-06T04:20:47.078" v="2546" actId="1076"/>
          <ac:picMkLst>
            <pc:docMk/>
            <pc:sldMk cId="1494271411" sldId="571"/>
            <ac:picMk id="3" creationId="{592D2E33-11BB-8BE8-2A4A-9594EADAB9DB}"/>
          </ac:picMkLst>
        </pc:picChg>
        <pc:picChg chg="del">
          <ac:chgData name="#ZHAO PEILIN#" userId="a42835d9-f78b-466c-b2be-c93bc7dd523d" providerId="ADAL" clId="{AC693C90-0E61-4932-80DE-92B4CEB7A86D}" dt="2024-06-06T04:20:24.867" v="2532" actId="478"/>
          <ac:picMkLst>
            <pc:docMk/>
            <pc:sldMk cId="1494271411" sldId="571"/>
            <ac:picMk id="4" creationId="{39CA7842-DA00-7380-8A23-3933E1D288B6}"/>
          </ac:picMkLst>
        </pc:picChg>
      </pc:sldChg>
      <pc:sldChg chg="add del">
        <pc:chgData name="#ZHAO PEILIN#" userId="a42835d9-f78b-466c-b2be-c93bc7dd523d" providerId="ADAL" clId="{AC693C90-0E61-4932-80DE-92B4CEB7A86D}" dt="2024-06-06T04:25:13.939" v="2920" actId="47"/>
        <pc:sldMkLst>
          <pc:docMk/>
          <pc:sldMk cId="714681675" sldId="572"/>
        </pc:sldMkLst>
      </pc:sldChg>
      <pc:sldChg chg="addSp delSp modSp add mod">
        <pc:chgData name="#ZHAO PEILIN#" userId="a42835d9-f78b-466c-b2be-c93bc7dd523d" providerId="ADAL" clId="{AC693C90-0E61-4932-80DE-92B4CEB7A86D}" dt="2024-06-06T06:48:02.513" v="5168"/>
        <pc:sldMkLst>
          <pc:docMk/>
          <pc:sldMk cId="1322017837" sldId="572"/>
        </pc:sldMkLst>
        <pc:spChg chg="add mod">
          <ac:chgData name="#ZHAO PEILIN#" userId="a42835d9-f78b-466c-b2be-c93bc7dd523d" providerId="ADAL" clId="{AC693C90-0E61-4932-80DE-92B4CEB7A86D}" dt="2024-06-06T04:38:59.066" v="3996" actId="1076"/>
          <ac:spMkLst>
            <pc:docMk/>
            <pc:sldMk cId="1322017837" sldId="572"/>
            <ac:spMk id="2" creationId="{AE6A7E88-4E71-B725-680F-C5C3FB944263}"/>
          </ac:spMkLst>
        </pc:spChg>
        <pc:spChg chg="add mod">
          <ac:chgData name="#ZHAO PEILIN#" userId="a42835d9-f78b-466c-b2be-c93bc7dd523d" providerId="ADAL" clId="{AC693C90-0E61-4932-80DE-92B4CEB7A86D}" dt="2024-06-06T06:48:02.513" v="5168"/>
          <ac:spMkLst>
            <pc:docMk/>
            <pc:sldMk cId="1322017837" sldId="572"/>
            <ac:spMk id="4" creationId="{F7BDAACB-12CA-A5C6-0836-57A9909AC9EE}"/>
          </ac:spMkLst>
        </pc:spChg>
        <pc:spChg chg="add mod">
          <ac:chgData name="#ZHAO PEILIN#" userId="a42835d9-f78b-466c-b2be-c93bc7dd523d" providerId="ADAL" clId="{AC693C90-0E61-4932-80DE-92B4CEB7A86D}" dt="2024-06-06T06:48:02.513" v="5168"/>
          <ac:spMkLst>
            <pc:docMk/>
            <pc:sldMk cId="1322017837" sldId="572"/>
            <ac:spMk id="5" creationId="{E977FAAD-E59D-42C6-500D-44E1C46AB137}"/>
          </ac:spMkLst>
        </pc:spChg>
        <pc:spChg chg="add mod">
          <ac:chgData name="#ZHAO PEILIN#" userId="a42835d9-f78b-466c-b2be-c93bc7dd523d" providerId="ADAL" clId="{AC693C90-0E61-4932-80DE-92B4CEB7A86D}" dt="2024-06-06T06:48:02.513" v="5168"/>
          <ac:spMkLst>
            <pc:docMk/>
            <pc:sldMk cId="1322017837" sldId="572"/>
            <ac:spMk id="6" creationId="{4F1E519C-0227-35B6-AD99-6B077550BD93}"/>
          </ac:spMkLst>
        </pc:spChg>
        <pc:spChg chg="mod">
          <ac:chgData name="#ZHAO PEILIN#" userId="a42835d9-f78b-466c-b2be-c93bc7dd523d" providerId="ADAL" clId="{AC693C90-0E61-4932-80DE-92B4CEB7A86D}" dt="2024-06-06T04:39:09.134" v="3999" actId="1076"/>
          <ac:spMkLst>
            <pc:docMk/>
            <pc:sldMk cId="1322017837" sldId="572"/>
            <ac:spMk id="7" creationId="{86DBC62F-CF68-332C-87F8-94F53653539F}"/>
          </ac:spMkLst>
        </pc:spChg>
        <pc:spChg chg="add mod">
          <ac:chgData name="#ZHAO PEILIN#" userId="a42835d9-f78b-466c-b2be-c93bc7dd523d" providerId="ADAL" clId="{AC693C90-0E61-4932-80DE-92B4CEB7A86D}" dt="2024-06-06T06:48:02.513" v="5168"/>
          <ac:spMkLst>
            <pc:docMk/>
            <pc:sldMk cId="1322017837" sldId="572"/>
            <ac:spMk id="8" creationId="{5497D5DF-128F-BD6D-0FE1-388251C01E02}"/>
          </ac:spMkLst>
        </pc:spChg>
        <pc:spChg chg="add mod">
          <ac:chgData name="#ZHAO PEILIN#" userId="a42835d9-f78b-466c-b2be-c93bc7dd523d" providerId="ADAL" clId="{AC693C90-0E61-4932-80DE-92B4CEB7A86D}" dt="2024-06-06T06:48:02.513" v="5168"/>
          <ac:spMkLst>
            <pc:docMk/>
            <pc:sldMk cId="1322017837" sldId="572"/>
            <ac:spMk id="9" creationId="{BF5C4B8F-907F-3EAA-FEC6-A2FA0BB009EB}"/>
          </ac:spMkLst>
        </pc:spChg>
        <pc:spChg chg="mod">
          <ac:chgData name="#ZHAO PEILIN#" userId="a42835d9-f78b-466c-b2be-c93bc7dd523d" providerId="ADAL" clId="{AC693C90-0E61-4932-80DE-92B4CEB7A86D}" dt="2024-06-06T04:25:28.346" v="2924"/>
          <ac:spMkLst>
            <pc:docMk/>
            <pc:sldMk cId="1322017837" sldId="572"/>
            <ac:spMk id="10" creationId="{125C5FE1-5F65-A045-9AE8-391FF9ACD941}"/>
          </ac:spMkLst>
        </pc:spChg>
        <pc:spChg chg="del">
          <ac:chgData name="#ZHAO PEILIN#" userId="a42835d9-f78b-466c-b2be-c93bc7dd523d" providerId="ADAL" clId="{AC693C90-0E61-4932-80DE-92B4CEB7A86D}" dt="2024-06-06T04:26:29.617" v="3054" actId="478"/>
          <ac:spMkLst>
            <pc:docMk/>
            <pc:sldMk cId="1322017837" sldId="572"/>
            <ac:spMk id="11" creationId="{35A33F01-BFE1-858A-1562-921CD959964F}"/>
          </ac:spMkLst>
        </pc:spChg>
        <pc:spChg chg="add mod">
          <ac:chgData name="#ZHAO PEILIN#" userId="a42835d9-f78b-466c-b2be-c93bc7dd523d" providerId="ADAL" clId="{AC693C90-0E61-4932-80DE-92B4CEB7A86D}" dt="2024-06-06T06:48:02.513" v="5168"/>
          <ac:spMkLst>
            <pc:docMk/>
            <pc:sldMk cId="1322017837" sldId="572"/>
            <ac:spMk id="12" creationId="{F4270E34-26CD-2D87-7742-D6B4BC03590D}"/>
          </ac:spMkLst>
        </pc:spChg>
        <pc:spChg chg="del">
          <ac:chgData name="#ZHAO PEILIN#" userId="a42835d9-f78b-466c-b2be-c93bc7dd523d" providerId="ADAL" clId="{AC693C90-0E61-4932-80DE-92B4CEB7A86D}" dt="2024-06-06T06:48:01.208" v="5167" actId="478"/>
          <ac:spMkLst>
            <pc:docMk/>
            <pc:sldMk cId="1322017837" sldId="572"/>
            <ac:spMk id="23" creationId="{C3F01F7C-B21F-B1AD-45DF-C676794BF4A4}"/>
          </ac:spMkLst>
        </pc:spChg>
        <pc:spChg chg="del">
          <ac:chgData name="#ZHAO PEILIN#" userId="a42835d9-f78b-466c-b2be-c93bc7dd523d" providerId="ADAL" clId="{AC693C90-0E61-4932-80DE-92B4CEB7A86D}" dt="2024-06-06T06:48:01.208" v="5167" actId="478"/>
          <ac:spMkLst>
            <pc:docMk/>
            <pc:sldMk cId="1322017837" sldId="572"/>
            <ac:spMk id="24" creationId="{C39C0F59-DBAE-104A-1DA4-758EC3960908}"/>
          </ac:spMkLst>
        </pc:spChg>
        <pc:spChg chg="del">
          <ac:chgData name="#ZHAO PEILIN#" userId="a42835d9-f78b-466c-b2be-c93bc7dd523d" providerId="ADAL" clId="{AC693C90-0E61-4932-80DE-92B4CEB7A86D}" dt="2024-06-06T06:48:01.208" v="5167" actId="478"/>
          <ac:spMkLst>
            <pc:docMk/>
            <pc:sldMk cId="1322017837" sldId="572"/>
            <ac:spMk id="25" creationId="{3C524A7F-5C8B-CF25-11FF-5CDA02FFAED7}"/>
          </ac:spMkLst>
        </pc:spChg>
        <pc:spChg chg="del">
          <ac:chgData name="#ZHAO PEILIN#" userId="a42835d9-f78b-466c-b2be-c93bc7dd523d" providerId="ADAL" clId="{AC693C90-0E61-4932-80DE-92B4CEB7A86D}" dt="2024-06-06T06:48:01.208" v="5167" actId="478"/>
          <ac:spMkLst>
            <pc:docMk/>
            <pc:sldMk cId="1322017837" sldId="572"/>
            <ac:spMk id="26" creationId="{3290BEAB-DEB2-76CD-F73E-9619993C98B6}"/>
          </ac:spMkLst>
        </pc:spChg>
        <pc:spChg chg="del">
          <ac:chgData name="#ZHAO PEILIN#" userId="a42835d9-f78b-466c-b2be-c93bc7dd523d" providerId="ADAL" clId="{AC693C90-0E61-4932-80DE-92B4CEB7A86D}" dt="2024-06-06T06:48:01.208" v="5167" actId="478"/>
          <ac:spMkLst>
            <pc:docMk/>
            <pc:sldMk cId="1322017837" sldId="572"/>
            <ac:spMk id="27" creationId="{9A0A9251-458B-86C0-3D03-033856A043D5}"/>
          </ac:spMkLst>
        </pc:spChg>
        <pc:spChg chg="del">
          <ac:chgData name="#ZHAO PEILIN#" userId="a42835d9-f78b-466c-b2be-c93bc7dd523d" providerId="ADAL" clId="{AC693C90-0E61-4932-80DE-92B4CEB7A86D}" dt="2024-06-06T06:48:01.208" v="5167" actId="478"/>
          <ac:spMkLst>
            <pc:docMk/>
            <pc:sldMk cId="1322017837" sldId="572"/>
            <ac:spMk id="28" creationId="{A581B9B4-D3B2-D718-A1C8-E81AE8A1D0CD}"/>
          </ac:spMkLst>
        </pc:spChg>
        <pc:picChg chg="del">
          <ac:chgData name="#ZHAO PEILIN#" userId="a42835d9-f78b-466c-b2be-c93bc7dd523d" providerId="ADAL" clId="{AC693C90-0E61-4932-80DE-92B4CEB7A86D}" dt="2024-06-06T04:26:28.735" v="3053" actId="478"/>
          <ac:picMkLst>
            <pc:docMk/>
            <pc:sldMk cId="1322017837" sldId="572"/>
            <ac:picMk id="3" creationId="{063C25AB-5740-6515-CE09-329DA64B59DA}"/>
          </ac:picMkLst>
        </pc:picChg>
      </pc:sldChg>
      <pc:sldChg chg="addSp delSp modSp add mod">
        <pc:chgData name="#ZHAO PEILIN#" userId="a42835d9-f78b-466c-b2be-c93bc7dd523d" providerId="ADAL" clId="{AC693C90-0E61-4932-80DE-92B4CEB7A86D}" dt="2024-06-06T06:48:08.088" v="5170"/>
        <pc:sldMkLst>
          <pc:docMk/>
          <pc:sldMk cId="310927173" sldId="573"/>
        </pc:sldMkLst>
        <pc:spChg chg="add mod">
          <ac:chgData name="#ZHAO PEILIN#" userId="a42835d9-f78b-466c-b2be-c93bc7dd523d" providerId="ADAL" clId="{AC693C90-0E61-4932-80DE-92B4CEB7A86D}" dt="2024-06-06T06:48:08.088" v="5170"/>
          <ac:spMkLst>
            <pc:docMk/>
            <pc:sldMk cId="310927173" sldId="573"/>
            <ac:spMk id="5" creationId="{0C76380D-6C3F-990F-F351-DBDFC6023FCB}"/>
          </ac:spMkLst>
        </pc:spChg>
        <pc:spChg chg="del">
          <ac:chgData name="#ZHAO PEILIN#" userId="a42835d9-f78b-466c-b2be-c93bc7dd523d" providerId="ADAL" clId="{AC693C90-0E61-4932-80DE-92B4CEB7A86D}" dt="2024-06-06T04:30:49.694" v="3512" actId="478"/>
          <ac:spMkLst>
            <pc:docMk/>
            <pc:sldMk cId="310927173" sldId="573"/>
            <ac:spMk id="6" creationId="{E2A39C94-C1FE-817D-477E-CB6F4170C992}"/>
          </ac:spMkLst>
        </pc:spChg>
        <pc:spChg chg="add mod">
          <ac:chgData name="#ZHAO PEILIN#" userId="a42835d9-f78b-466c-b2be-c93bc7dd523d" providerId="ADAL" clId="{AC693C90-0E61-4932-80DE-92B4CEB7A86D}" dt="2024-06-06T06:48:08.088" v="5170"/>
          <ac:spMkLst>
            <pc:docMk/>
            <pc:sldMk cId="310927173" sldId="573"/>
            <ac:spMk id="7" creationId="{70A63D60-2F33-41A2-C5D4-B98DF508DDFC}"/>
          </ac:spMkLst>
        </pc:spChg>
        <pc:spChg chg="add mod">
          <ac:chgData name="#ZHAO PEILIN#" userId="a42835d9-f78b-466c-b2be-c93bc7dd523d" providerId="ADAL" clId="{AC693C90-0E61-4932-80DE-92B4CEB7A86D}" dt="2024-06-06T06:48:08.088" v="5170"/>
          <ac:spMkLst>
            <pc:docMk/>
            <pc:sldMk cId="310927173" sldId="573"/>
            <ac:spMk id="8" creationId="{5BD8846B-470B-5B80-3DF3-E8E595E2110F}"/>
          </ac:spMkLst>
        </pc:spChg>
        <pc:spChg chg="add mod">
          <ac:chgData name="#ZHAO PEILIN#" userId="a42835d9-f78b-466c-b2be-c93bc7dd523d" providerId="ADAL" clId="{AC693C90-0E61-4932-80DE-92B4CEB7A86D}" dt="2024-06-06T06:48:08.088" v="5170"/>
          <ac:spMkLst>
            <pc:docMk/>
            <pc:sldMk cId="310927173" sldId="573"/>
            <ac:spMk id="9" creationId="{FD7B2534-4A35-07B8-C489-3A53EC7B8CD5}"/>
          </ac:spMkLst>
        </pc:spChg>
        <pc:spChg chg="mod">
          <ac:chgData name="#ZHAO PEILIN#" userId="a42835d9-f78b-466c-b2be-c93bc7dd523d" providerId="ADAL" clId="{AC693C90-0E61-4932-80DE-92B4CEB7A86D}" dt="2024-06-06T04:30:19.294" v="3508"/>
          <ac:spMkLst>
            <pc:docMk/>
            <pc:sldMk cId="310927173" sldId="573"/>
            <ac:spMk id="10" creationId="{125C5FE1-5F65-A045-9AE8-391FF9ACD941}"/>
          </ac:spMkLst>
        </pc:spChg>
        <pc:spChg chg="del">
          <ac:chgData name="#ZHAO PEILIN#" userId="a42835d9-f78b-466c-b2be-c93bc7dd523d" providerId="ADAL" clId="{AC693C90-0E61-4932-80DE-92B4CEB7A86D}" dt="2024-06-06T04:30:51.163" v="3513" actId="478"/>
          <ac:spMkLst>
            <pc:docMk/>
            <pc:sldMk cId="310927173" sldId="573"/>
            <ac:spMk id="11" creationId="{64913715-464F-F34D-4916-4E0EC95DBFF9}"/>
          </ac:spMkLst>
        </pc:spChg>
        <pc:spChg chg="add mod">
          <ac:chgData name="#ZHAO PEILIN#" userId="a42835d9-f78b-466c-b2be-c93bc7dd523d" providerId="ADAL" clId="{AC693C90-0E61-4932-80DE-92B4CEB7A86D}" dt="2024-06-06T06:48:08.088" v="5170"/>
          <ac:spMkLst>
            <pc:docMk/>
            <pc:sldMk cId="310927173" sldId="573"/>
            <ac:spMk id="12" creationId="{A217D4D2-0038-9F46-03F1-1289E4D21D42}"/>
          </ac:spMkLst>
        </pc:spChg>
        <pc:spChg chg="add mod">
          <ac:chgData name="#ZHAO PEILIN#" userId="a42835d9-f78b-466c-b2be-c93bc7dd523d" providerId="ADAL" clId="{AC693C90-0E61-4932-80DE-92B4CEB7A86D}" dt="2024-06-06T06:48:08.088" v="5170"/>
          <ac:spMkLst>
            <pc:docMk/>
            <pc:sldMk cId="310927173" sldId="573"/>
            <ac:spMk id="13" creationId="{91246A3F-E2C1-B003-73CC-DB8D0C4FF5FA}"/>
          </ac:spMkLst>
        </pc:spChg>
        <pc:spChg chg="del">
          <ac:chgData name="#ZHAO PEILIN#" userId="a42835d9-f78b-466c-b2be-c93bc7dd523d" providerId="ADAL" clId="{AC693C90-0E61-4932-80DE-92B4CEB7A86D}" dt="2024-06-06T06:48:07.774" v="5169" actId="478"/>
          <ac:spMkLst>
            <pc:docMk/>
            <pc:sldMk cId="310927173" sldId="573"/>
            <ac:spMk id="23" creationId="{C3F01F7C-B21F-B1AD-45DF-C676794BF4A4}"/>
          </ac:spMkLst>
        </pc:spChg>
        <pc:spChg chg="del">
          <ac:chgData name="#ZHAO PEILIN#" userId="a42835d9-f78b-466c-b2be-c93bc7dd523d" providerId="ADAL" clId="{AC693C90-0E61-4932-80DE-92B4CEB7A86D}" dt="2024-06-06T06:48:07.774" v="5169" actId="478"/>
          <ac:spMkLst>
            <pc:docMk/>
            <pc:sldMk cId="310927173" sldId="573"/>
            <ac:spMk id="24" creationId="{C39C0F59-DBAE-104A-1DA4-758EC3960908}"/>
          </ac:spMkLst>
        </pc:spChg>
        <pc:spChg chg="del">
          <ac:chgData name="#ZHAO PEILIN#" userId="a42835d9-f78b-466c-b2be-c93bc7dd523d" providerId="ADAL" clId="{AC693C90-0E61-4932-80DE-92B4CEB7A86D}" dt="2024-06-06T06:48:07.774" v="5169" actId="478"/>
          <ac:spMkLst>
            <pc:docMk/>
            <pc:sldMk cId="310927173" sldId="573"/>
            <ac:spMk id="25" creationId="{3C524A7F-5C8B-CF25-11FF-5CDA02FFAED7}"/>
          </ac:spMkLst>
        </pc:spChg>
        <pc:spChg chg="del">
          <ac:chgData name="#ZHAO PEILIN#" userId="a42835d9-f78b-466c-b2be-c93bc7dd523d" providerId="ADAL" clId="{AC693C90-0E61-4932-80DE-92B4CEB7A86D}" dt="2024-06-06T06:48:07.774" v="5169" actId="478"/>
          <ac:spMkLst>
            <pc:docMk/>
            <pc:sldMk cId="310927173" sldId="573"/>
            <ac:spMk id="26" creationId="{3290BEAB-DEB2-76CD-F73E-9619993C98B6}"/>
          </ac:spMkLst>
        </pc:spChg>
        <pc:spChg chg="del">
          <ac:chgData name="#ZHAO PEILIN#" userId="a42835d9-f78b-466c-b2be-c93bc7dd523d" providerId="ADAL" clId="{AC693C90-0E61-4932-80DE-92B4CEB7A86D}" dt="2024-06-06T06:48:07.774" v="5169" actId="478"/>
          <ac:spMkLst>
            <pc:docMk/>
            <pc:sldMk cId="310927173" sldId="573"/>
            <ac:spMk id="27" creationId="{9A0A9251-458B-86C0-3D03-033856A043D5}"/>
          </ac:spMkLst>
        </pc:spChg>
        <pc:spChg chg="del">
          <ac:chgData name="#ZHAO PEILIN#" userId="a42835d9-f78b-466c-b2be-c93bc7dd523d" providerId="ADAL" clId="{AC693C90-0E61-4932-80DE-92B4CEB7A86D}" dt="2024-06-06T06:48:07.774" v="5169" actId="478"/>
          <ac:spMkLst>
            <pc:docMk/>
            <pc:sldMk cId="310927173" sldId="573"/>
            <ac:spMk id="28" creationId="{A581B9B4-D3B2-D718-A1C8-E81AE8A1D0CD}"/>
          </ac:spMkLst>
        </pc:spChg>
        <pc:picChg chg="add mod">
          <ac:chgData name="#ZHAO PEILIN#" userId="a42835d9-f78b-466c-b2be-c93bc7dd523d" providerId="ADAL" clId="{AC693C90-0E61-4932-80DE-92B4CEB7A86D}" dt="2024-06-06T04:31:14.980" v="3519" actId="14100"/>
          <ac:picMkLst>
            <pc:docMk/>
            <pc:sldMk cId="310927173" sldId="573"/>
            <ac:picMk id="2" creationId="{93E029BB-7C77-C78D-A46D-517F39278432}"/>
          </ac:picMkLst>
        </pc:picChg>
        <pc:picChg chg="del">
          <ac:chgData name="#ZHAO PEILIN#" userId="a42835d9-f78b-466c-b2be-c93bc7dd523d" providerId="ADAL" clId="{AC693C90-0E61-4932-80DE-92B4CEB7A86D}" dt="2024-06-06T04:30:20.205" v="3509" actId="478"/>
          <ac:picMkLst>
            <pc:docMk/>
            <pc:sldMk cId="310927173" sldId="573"/>
            <ac:picMk id="3" creationId="{592D2E33-11BB-8BE8-2A4A-9594EADAB9DB}"/>
          </ac:picMkLst>
        </pc:picChg>
        <pc:picChg chg="add mod">
          <ac:chgData name="#ZHAO PEILIN#" userId="a42835d9-f78b-466c-b2be-c93bc7dd523d" providerId="ADAL" clId="{AC693C90-0E61-4932-80DE-92B4CEB7A86D}" dt="2024-06-06T04:31:17.915" v="3520" actId="1076"/>
          <ac:picMkLst>
            <pc:docMk/>
            <pc:sldMk cId="310927173" sldId="573"/>
            <ac:picMk id="4" creationId="{5D0D3408-9B62-C6C2-E372-8BCFE9224547}"/>
          </ac:picMkLst>
        </pc:picChg>
      </pc:sldChg>
      <pc:sldChg chg="addSp delSp modSp add mod">
        <pc:chgData name="#ZHAO PEILIN#" userId="a42835d9-f78b-466c-b2be-c93bc7dd523d" providerId="ADAL" clId="{AC693C90-0E61-4932-80DE-92B4CEB7A86D}" dt="2024-06-06T06:48:13.797" v="5172"/>
        <pc:sldMkLst>
          <pc:docMk/>
          <pc:sldMk cId="3213870627" sldId="574"/>
        </pc:sldMkLst>
        <pc:spChg chg="add mod">
          <ac:chgData name="#ZHAO PEILIN#" userId="a42835d9-f78b-466c-b2be-c93bc7dd523d" providerId="ADAL" clId="{AC693C90-0E61-4932-80DE-92B4CEB7A86D}" dt="2024-06-06T04:38:11.921" v="3976" actId="1076"/>
          <ac:spMkLst>
            <pc:docMk/>
            <pc:sldMk cId="3213870627" sldId="574"/>
            <ac:spMk id="3" creationId="{ACC57C29-701E-3EB8-EA1F-A6AB29E6CF16}"/>
          </ac:spMkLst>
        </pc:spChg>
        <pc:spChg chg="add mod">
          <ac:chgData name="#ZHAO PEILIN#" userId="a42835d9-f78b-466c-b2be-c93bc7dd523d" providerId="ADAL" clId="{AC693C90-0E61-4932-80DE-92B4CEB7A86D}" dt="2024-06-06T04:38:08.736" v="3975" actId="1076"/>
          <ac:spMkLst>
            <pc:docMk/>
            <pc:sldMk cId="3213870627" sldId="574"/>
            <ac:spMk id="5" creationId="{45989002-324B-D538-2DF0-B901BBEF96D2}"/>
          </ac:spMkLst>
        </pc:spChg>
        <pc:spChg chg="add mod">
          <ac:chgData name="#ZHAO PEILIN#" userId="a42835d9-f78b-466c-b2be-c93bc7dd523d" providerId="ADAL" clId="{AC693C90-0E61-4932-80DE-92B4CEB7A86D}" dt="2024-06-06T06:48:13.797" v="5172"/>
          <ac:spMkLst>
            <pc:docMk/>
            <pc:sldMk cId="3213870627" sldId="574"/>
            <ac:spMk id="6" creationId="{434E0CC1-6CFB-59B8-5DBA-1C5628055D54}"/>
          </ac:spMkLst>
        </pc:spChg>
        <pc:spChg chg="add mod">
          <ac:chgData name="#ZHAO PEILIN#" userId="a42835d9-f78b-466c-b2be-c93bc7dd523d" providerId="ADAL" clId="{AC693C90-0E61-4932-80DE-92B4CEB7A86D}" dt="2024-06-06T06:48:13.797" v="5172"/>
          <ac:spMkLst>
            <pc:docMk/>
            <pc:sldMk cId="3213870627" sldId="574"/>
            <ac:spMk id="7" creationId="{C7D81DD7-A39B-05AC-EC8F-47A67ED8BA02}"/>
          </ac:spMkLst>
        </pc:spChg>
        <pc:spChg chg="add mod">
          <ac:chgData name="#ZHAO PEILIN#" userId="a42835d9-f78b-466c-b2be-c93bc7dd523d" providerId="ADAL" clId="{AC693C90-0E61-4932-80DE-92B4CEB7A86D}" dt="2024-06-06T06:48:13.797" v="5172"/>
          <ac:spMkLst>
            <pc:docMk/>
            <pc:sldMk cId="3213870627" sldId="574"/>
            <ac:spMk id="8" creationId="{E01C2C74-1889-1E88-EAB9-055135D91EBB}"/>
          </ac:spMkLst>
        </pc:spChg>
        <pc:spChg chg="add mod">
          <ac:chgData name="#ZHAO PEILIN#" userId="a42835d9-f78b-466c-b2be-c93bc7dd523d" providerId="ADAL" clId="{AC693C90-0E61-4932-80DE-92B4CEB7A86D}" dt="2024-06-06T06:48:13.797" v="5172"/>
          <ac:spMkLst>
            <pc:docMk/>
            <pc:sldMk cId="3213870627" sldId="574"/>
            <ac:spMk id="9" creationId="{A580D338-9F8D-7410-5C41-BCDD35C33E01}"/>
          </ac:spMkLst>
        </pc:spChg>
        <pc:spChg chg="add mod">
          <ac:chgData name="#ZHAO PEILIN#" userId="a42835d9-f78b-466c-b2be-c93bc7dd523d" providerId="ADAL" clId="{AC693C90-0E61-4932-80DE-92B4CEB7A86D}" dt="2024-06-06T06:48:13.797" v="5172"/>
          <ac:spMkLst>
            <pc:docMk/>
            <pc:sldMk cId="3213870627" sldId="574"/>
            <ac:spMk id="11" creationId="{84D019A3-CD79-97A5-3777-01F5625D7815}"/>
          </ac:spMkLst>
        </pc:spChg>
        <pc:spChg chg="add mod">
          <ac:chgData name="#ZHAO PEILIN#" userId="a42835d9-f78b-466c-b2be-c93bc7dd523d" providerId="ADAL" clId="{AC693C90-0E61-4932-80DE-92B4CEB7A86D}" dt="2024-06-06T06:48:13.797" v="5172"/>
          <ac:spMkLst>
            <pc:docMk/>
            <pc:sldMk cId="3213870627" sldId="574"/>
            <ac:spMk id="12" creationId="{269BB23A-09DF-4944-115C-EFC5B7ADF7C9}"/>
          </ac:spMkLst>
        </pc:spChg>
        <pc:spChg chg="del">
          <ac:chgData name="#ZHAO PEILIN#" userId="a42835d9-f78b-466c-b2be-c93bc7dd523d" providerId="ADAL" clId="{AC693C90-0E61-4932-80DE-92B4CEB7A86D}" dt="2024-06-06T06:48:13.569" v="5171" actId="478"/>
          <ac:spMkLst>
            <pc:docMk/>
            <pc:sldMk cId="3213870627" sldId="574"/>
            <ac:spMk id="23" creationId="{C3F01F7C-B21F-B1AD-45DF-C676794BF4A4}"/>
          </ac:spMkLst>
        </pc:spChg>
        <pc:spChg chg="del">
          <ac:chgData name="#ZHAO PEILIN#" userId="a42835d9-f78b-466c-b2be-c93bc7dd523d" providerId="ADAL" clId="{AC693C90-0E61-4932-80DE-92B4CEB7A86D}" dt="2024-06-06T06:48:13.569" v="5171" actId="478"/>
          <ac:spMkLst>
            <pc:docMk/>
            <pc:sldMk cId="3213870627" sldId="574"/>
            <ac:spMk id="24" creationId="{C39C0F59-DBAE-104A-1DA4-758EC3960908}"/>
          </ac:spMkLst>
        </pc:spChg>
        <pc:spChg chg="del">
          <ac:chgData name="#ZHAO PEILIN#" userId="a42835d9-f78b-466c-b2be-c93bc7dd523d" providerId="ADAL" clId="{AC693C90-0E61-4932-80DE-92B4CEB7A86D}" dt="2024-06-06T06:48:13.569" v="5171" actId="478"/>
          <ac:spMkLst>
            <pc:docMk/>
            <pc:sldMk cId="3213870627" sldId="574"/>
            <ac:spMk id="25" creationId="{3C524A7F-5C8B-CF25-11FF-5CDA02FFAED7}"/>
          </ac:spMkLst>
        </pc:spChg>
        <pc:spChg chg="del">
          <ac:chgData name="#ZHAO PEILIN#" userId="a42835d9-f78b-466c-b2be-c93bc7dd523d" providerId="ADAL" clId="{AC693C90-0E61-4932-80DE-92B4CEB7A86D}" dt="2024-06-06T06:48:13.569" v="5171" actId="478"/>
          <ac:spMkLst>
            <pc:docMk/>
            <pc:sldMk cId="3213870627" sldId="574"/>
            <ac:spMk id="26" creationId="{3290BEAB-DEB2-76CD-F73E-9619993C98B6}"/>
          </ac:spMkLst>
        </pc:spChg>
        <pc:spChg chg="del">
          <ac:chgData name="#ZHAO PEILIN#" userId="a42835d9-f78b-466c-b2be-c93bc7dd523d" providerId="ADAL" clId="{AC693C90-0E61-4932-80DE-92B4CEB7A86D}" dt="2024-06-06T06:48:13.569" v="5171" actId="478"/>
          <ac:spMkLst>
            <pc:docMk/>
            <pc:sldMk cId="3213870627" sldId="574"/>
            <ac:spMk id="27" creationId="{9A0A9251-458B-86C0-3D03-033856A043D5}"/>
          </ac:spMkLst>
        </pc:spChg>
        <pc:spChg chg="del">
          <ac:chgData name="#ZHAO PEILIN#" userId="a42835d9-f78b-466c-b2be-c93bc7dd523d" providerId="ADAL" clId="{AC693C90-0E61-4932-80DE-92B4CEB7A86D}" dt="2024-06-06T06:48:13.569" v="5171" actId="478"/>
          <ac:spMkLst>
            <pc:docMk/>
            <pc:sldMk cId="3213870627" sldId="574"/>
            <ac:spMk id="28" creationId="{A581B9B4-D3B2-D718-A1C8-E81AE8A1D0CD}"/>
          </ac:spMkLst>
        </pc:spChg>
        <pc:picChg chg="del">
          <ac:chgData name="#ZHAO PEILIN#" userId="a42835d9-f78b-466c-b2be-c93bc7dd523d" providerId="ADAL" clId="{AC693C90-0E61-4932-80DE-92B4CEB7A86D}" dt="2024-06-06T04:31:25.276" v="3522" actId="478"/>
          <ac:picMkLst>
            <pc:docMk/>
            <pc:sldMk cId="3213870627" sldId="574"/>
            <ac:picMk id="2" creationId="{93E029BB-7C77-C78D-A46D-517F39278432}"/>
          </ac:picMkLst>
        </pc:picChg>
        <pc:picChg chg="del mod">
          <ac:chgData name="#ZHAO PEILIN#" userId="a42835d9-f78b-466c-b2be-c93bc7dd523d" providerId="ADAL" clId="{AC693C90-0E61-4932-80DE-92B4CEB7A86D}" dt="2024-06-06T04:31:26.625" v="3524" actId="478"/>
          <ac:picMkLst>
            <pc:docMk/>
            <pc:sldMk cId="3213870627" sldId="574"/>
            <ac:picMk id="4" creationId="{5D0D3408-9B62-C6C2-E372-8BCFE9224547}"/>
          </ac:picMkLst>
        </pc:picChg>
      </pc:sldChg>
      <pc:sldChg chg="addSp delSp modSp add mod modNotesTx">
        <pc:chgData name="#ZHAO PEILIN#" userId="a42835d9-f78b-466c-b2be-c93bc7dd523d" providerId="ADAL" clId="{AC693C90-0E61-4932-80DE-92B4CEB7A86D}" dt="2024-06-06T06:48:58.825" v="5182"/>
        <pc:sldMkLst>
          <pc:docMk/>
          <pc:sldMk cId="2908579529" sldId="575"/>
        </pc:sldMkLst>
        <pc:spChg chg="add del">
          <ac:chgData name="#ZHAO PEILIN#" userId="a42835d9-f78b-466c-b2be-c93bc7dd523d" providerId="ADAL" clId="{AC693C90-0E61-4932-80DE-92B4CEB7A86D}" dt="2024-06-06T04:45:12.948" v="4401" actId="22"/>
          <ac:spMkLst>
            <pc:docMk/>
            <pc:sldMk cId="2908579529" sldId="575"/>
            <ac:spMk id="3" creationId="{43319CDD-B63A-A17F-CDD1-93BBC09CB0D3}"/>
          </ac:spMkLst>
        </pc:spChg>
        <pc:spChg chg="add mod">
          <ac:chgData name="#ZHAO PEILIN#" userId="a42835d9-f78b-466c-b2be-c93bc7dd523d" providerId="ADAL" clId="{AC693C90-0E61-4932-80DE-92B4CEB7A86D}" dt="2024-06-06T04:45:26.519" v="4411" actId="1076"/>
          <ac:spMkLst>
            <pc:docMk/>
            <pc:sldMk cId="2908579529" sldId="575"/>
            <ac:spMk id="5" creationId="{A86B82C0-C330-C83C-BB87-132AD5E9657A}"/>
          </ac:spMkLst>
        </pc:spChg>
        <pc:spChg chg="del mod">
          <ac:chgData name="#ZHAO PEILIN#" userId="a42835d9-f78b-466c-b2be-c93bc7dd523d" providerId="ADAL" clId="{AC693C90-0E61-4932-80DE-92B4CEB7A86D}" dt="2024-06-06T04:45:00.876" v="4399"/>
          <ac:spMkLst>
            <pc:docMk/>
            <pc:sldMk cId="2908579529" sldId="575"/>
            <ac:spMk id="6" creationId="{6AF2EB8B-F9A8-A771-FBD1-057A1232BD71}"/>
          </ac:spMkLst>
        </pc:spChg>
        <pc:spChg chg="add mod">
          <ac:chgData name="#ZHAO PEILIN#" userId="a42835d9-f78b-466c-b2be-c93bc7dd523d" providerId="ADAL" clId="{AC693C90-0E61-4932-80DE-92B4CEB7A86D}" dt="2024-06-06T04:45:47.459" v="4415" actId="14100"/>
          <ac:spMkLst>
            <pc:docMk/>
            <pc:sldMk cId="2908579529" sldId="575"/>
            <ac:spMk id="7" creationId="{80FC01BD-3C6C-0F5A-20F1-079C77568A17}"/>
          </ac:spMkLst>
        </pc:spChg>
        <pc:spChg chg="add mod">
          <ac:chgData name="#ZHAO PEILIN#" userId="a42835d9-f78b-466c-b2be-c93bc7dd523d" providerId="ADAL" clId="{AC693C90-0E61-4932-80DE-92B4CEB7A86D}" dt="2024-06-06T04:46:12.613" v="4419"/>
          <ac:spMkLst>
            <pc:docMk/>
            <pc:sldMk cId="2908579529" sldId="575"/>
            <ac:spMk id="8" creationId="{FD2BDBF1-BE37-4161-A489-956956143D2A}"/>
          </ac:spMkLst>
        </pc:spChg>
        <pc:spChg chg="add mod">
          <ac:chgData name="#ZHAO PEILIN#" userId="a42835d9-f78b-466c-b2be-c93bc7dd523d" providerId="ADAL" clId="{AC693C90-0E61-4932-80DE-92B4CEB7A86D}" dt="2024-06-06T06:48:58.825" v="5182"/>
          <ac:spMkLst>
            <pc:docMk/>
            <pc:sldMk cId="2908579529" sldId="575"/>
            <ac:spMk id="9" creationId="{403F0CAE-CAFB-E083-9D0A-50A77465CA2C}"/>
          </ac:spMkLst>
        </pc:spChg>
        <pc:spChg chg="mod">
          <ac:chgData name="#ZHAO PEILIN#" userId="a42835d9-f78b-466c-b2be-c93bc7dd523d" providerId="ADAL" clId="{AC693C90-0E61-4932-80DE-92B4CEB7A86D}" dt="2024-06-06T04:44:54.906" v="4396" actId="20577"/>
          <ac:spMkLst>
            <pc:docMk/>
            <pc:sldMk cId="2908579529" sldId="575"/>
            <ac:spMk id="10" creationId="{B7C6D697-A3D9-9388-1D11-40A676B75EFB}"/>
          </ac:spMkLst>
        </pc:spChg>
        <pc:spChg chg="add mod">
          <ac:chgData name="#ZHAO PEILIN#" userId="a42835d9-f78b-466c-b2be-c93bc7dd523d" providerId="ADAL" clId="{AC693C90-0E61-4932-80DE-92B4CEB7A86D}" dt="2024-06-06T06:48:58.825" v="5182"/>
          <ac:spMkLst>
            <pc:docMk/>
            <pc:sldMk cId="2908579529" sldId="575"/>
            <ac:spMk id="11" creationId="{DEFBF11B-0114-D305-08C0-71984B0C68CF}"/>
          </ac:spMkLst>
        </pc:spChg>
        <pc:spChg chg="add mod">
          <ac:chgData name="#ZHAO PEILIN#" userId="a42835d9-f78b-466c-b2be-c93bc7dd523d" providerId="ADAL" clId="{AC693C90-0E61-4932-80DE-92B4CEB7A86D}" dt="2024-06-06T06:48:58.825" v="5182"/>
          <ac:spMkLst>
            <pc:docMk/>
            <pc:sldMk cId="2908579529" sldId="575"/>
            <ac:spMk id="12" creationId="{8C85ABA4-F44A-3AF2-8F2B-14BFDEDCA38B}"/>
          </ac:spMkLst>
        </pc:spChg>
        <pc:spChg chg="add mod">
          <ac:chgData name="#ZHAO PEILIN#" userId="a42835d9-f78b-466c-b2be-c93bc7dd523d" providerId="ADAL" clId="{AC693C90-0E61-4932-80DE-92B4CEB7A86D}" dt="2024-06-06T06:48:58.825" v="5182"/>
          <ac:spMkLst>
            <pc:docMk/>
            <pc:sldMk cId="2908579529" sldId="575"/>
            <ac:spMk id="13" creationId="{1DA65155-0004-1996-975D-31F1C37A2D49}"/>
          </ac:spMkLst>
        </pc:spChg>
        <pc:spChg chg="add mod">
          <ac:chgData name="#ZHAO PEILIN#" userId="a42835d9-f78b-466c-b2be-c93bc7dd523d" providerId="ADAL" clId="{AC693C90-0E61-4932-80DE-92B4CEB7A86D}" dt="2024-06-06T06:48:58.825" v="5182"/>
          <ac:spMkLst>
            <pc:docMk/>
            <pc:sldMk cId="2908579529" sldId="575"/>
            <ac:spMk id="14" creationId="{AC1022CC-A48A-B8EE-31B0-9CFC702832FA}"/>
          </ac:spMkLst>
        </pc:spChg>
        <pc:spChg chg="add mod">
          <ac:chgData name="#ZHAO PEILIN#" userId="a42835d9-f78b-466c-b2be-c93bc7dd523d" providerId="ADAL" clId="{AC693C90-0E61-4932-80DE-92B4CEB7A86D}" dt="2024-06-06T06:48:58.825" v="5182"/>
          <ac:spMkLst>
            <pc:docMk/>
            <pc:sldMk cId="2908579529" sldId="575"/>
            <ac:spMk id="15" creationId="{CB62E48A-85A1-2E26-180D-4BD40BEF7D51}"/>
          </ac:spMkLst>
        </pc:spChg>
        <pc:spChg chg="del">
          <ac:chgData name="#ZHAO PEILIN#" userId="a42835d9-f78b-466c-b2be-c93bc7dd523d" providerId="ADAL" clId="{AC693C90-0E61-4932-80DE-92B4CEB7A86D}" dt="2024-06-06T06:48:58.467" v="5181" actId="478"/>
          <ac:spMkLst>
            <pc:docMk/>
            <pc:sldMk cId="2908579529" sldId="575"/>
            <ac:spMk id="23" creationId="{D368CFB5-A7CC-1DC5-CFE4-5440DA6109D7}"/>
          </ac:spMkLst>
        </pc:spChg>
        <pc:spChg chg="del">
          <ac:chgData name="#ZHAO PEILIN#" userId="a42835d9-f78b-466c-b2be-c93bc7dd523d" providerId="ADAL" clId="{AC693C90-0E61-4932-80DE-92B4CEB7A86D}" dt="2024-06-06T06:48:58.467" v="5181" actId="478"/>
          <ac:spMkLst>
            <pc:docMk/>
            <pc:sldMk cId="2908579529" sldId="575"/>
            <ac:spMk id="24" creationId="{BEC34DC8-4560-CCF5-D848-AB2BF26F92C9}"/>
          </ac:spMkLst>
        </pc:spChg>
        <pc:spChg chg="del">
          <ac:chgData name="#ZHAO PEILIN#" userId="a42835d9-f78b-466c-b2be-c93bc7dd523d" providerId="ADAL" clId="{AC693C90-0E61-4932-80DE-92B4CEB7A86D}" dt="2024-06-06T06:48:58.467" v="5181" actId="478"/>
          <ac:spMkLst>
            <pc:docMk/>
            <pc:sldMk cId="2908579529" sldId="575"/>
            <ac:spMk id="25" creationId="{6A3D6284-98F6-C033-73DA-68A67CA4FB9C}"/>
          </ac:spMkLst>
        </pc:spChg>
        <pc:spChg chg="del">
          <ac:chgData name="#ZHAO PEILIN#" userId="a42835d9-f78b-466c-b2be-c93bc7dd523d" providerId="ADAL" clId="{AC693C90-0E61-4932-80DE-92B4CEB7A86D}" dt="2024-06-06T06:48:58.467" v="5181" actId="478"/>
          <ac:spMkLst>
            <pc:docMk/>
            <pc:sldMk cId="2908579529" sldId="575"/>
            <ac:spMk id="26" creationId="{3C434201-C246-03AC-A5BE-8EB33AD398F2}"/>
          </ac:spMkLst>
        </pc:spChg>
        <pc:spChg chg="del">
          <ac:chgData name="#ZHAO PEILIN#" userId="a42835d9-f78b-466c-b2be-c93bc7dd523d" providerId="ADAL" clId="{AC693C90-0E61-4932-80DE-92B4CEB7A86D}" dt="2024-06-06T06:48:58.467" v="5181" actId="478"/>
          <ac:spMkLst>
            <pc:docMk/>
            <pc:sldMk cId="2908579529" sldId="575"/>
            <ac:spMk id="27" creationId="{7E61F535-A712-4E16-2BDC-119152F5CFFF}"/>
          </ac:spMkLst>
        </pc:spChg>
        <pc:spChg chg="del">
          <ac:chgData name="#ZHAO PEILIN#" userId="a42835d9-f78b-466c-b2be-c93bc7dd523d" providerId="ADAL" clId="{AC693C90-0E61-4932-80DE-92B4CEB7A86D}" dt="2024-06-06T06:48:58.467" v="5181" actId="478"/>
          <ac:spMkLst>
            <pc:docMk/>
            <pc:sldMk cId="2908579529" sldId="575"/>
            <ac:spMk id="28" creationId="{6DFB0A95-B279-E20D-3909-57CB1B232FBE}"/>
          </ac:spMkLst>
        </pc:spChg>
      </pc:sldChg>
      <pc:sldMasterChg chg="del delSldLayout">
        <pc:chgData name="#ZHAO PEILIN#" userId="a42835d9-f78b-466c-b2be-c93bc7dd523d" providerId="ADAL" clId="{AC693C90-0E61-4932-80DE-92B4CEB7A86D}" dt="2024-06-05T08:39:22.630" v="0" actId="47"/>
        <pc:sldMasterMkLst>
          <pc:docMk/>
          <pc:sldMasterMk cId="3307399133" sldId="2147483730"/>
        </pc:sldMasterMkLst>
        <pc:sldLayoutChg chg="del">
          <pc:chgData name="#ZHAO PEILIN#" userId="a42835d9-f78b-466c-b2be-c93bc7dd523d" providerId="ADAL" clId="{AC693C90-0E61-4932-80DE-92B4CEB7A86D}" dt="2024-06-05T08:39:22.630" v="0" actId="47"/>
          <pc:sldLayoutMkLst>
            <pc:docMk/>
            <pc:sldMasterMk cId="3307399133" sldId="2147483730"/>
            <pc:sldLayoutMk cId="677249909" sldId="2147483731"/>
          </pc:sldLayoutMkLst>
        </pc:sldLayoutChg>
        <pc:sldLayoutChg chg="del">
          <pc:chgData name="#ZHAO PEILIN#" userId="a42835d9-f78b-466c-b2be-c93bc7dd523d" providerId="ADAL" clId="{AC693C90-0E61-4932-80DE-92B4CEB7A86D}" dt="2024-06-05T08:39:22.630" v="0" actId="47"/>
          <pc:sldLayoutMkLst>
            <pc:docMk/>
            <pc:sldMasterMk cId="3307399133" sldId="2147483730"/>
            <pc:sldLayoutMk cId="3529531300" sldId="2147483732"/>
          </pc:sldLayoutMkLst>
        </pc:sldLayoutChg>
        <pc:sldLayoutChg chg="del">
          <pc:chgData name="#ZHAO PEILIN#" userId="a42835d9-f78b-466c-b2be-c93bc7dd523d" providerId="ADAL" clId="{AC693C90-0E61-4932-80DE-92B4CEB7A86D}" dt="2024-06-05T08:39:22.630" v="0" actId="47"/>
          <pc:sldLayoutMkLst>
            <pc:docMk/>
            <pc:sldMasterMk cId="3307399133" sldId="2147483730"/>
            <pc:sldLayoutMk cId="2634464253" sldId="2147483733"/>
          </pc:sldLayoutMkLst>
        </pc:sldLayoutChg>
        <pc:sldLayoutChg chg="del">
          <pc:chgData name="#ZHAO PEILIN#" userId="a42835d9-f78b-466c-b2be-c93bc7dd523d" providerId="ADAL" clId="{AC693C90-0E61-4932-80DE-92B4CEB7A86D}" dt="2024-06-05T08:39:22.630" v="0" actId="47"/>
          <pc:sldLayoutMkLst>
            <pc:docMk/>
            <pc:sldMasterMk cId="3307399133" sldId="2147483730"/>
            <pc:sldLayoutMk cId="1469099306" sldId="2147483734"/>
          </pc:sldLayoutMkLst>
        </pc:sldLayoutChg>
        <pc:sldLayoutChg chg="del">
          <pc:chgData name="#ZHAO PEILIN#" userId="a42835d9-f78b-466c-b2be-c93bc7dd523d" providerId="ADAL" clId="{AC693C90-0E61-4932-80DE-92B4CEB7A86D}" dt="2024-06-05T08:39:22.630" v="0" actId="47"/>
          <pc:sldLayoutMkLst>
            <pc:docMk/>
            <pc:sldMasterMk cId="3307399133" sldId="2147483730"/>
            <pc:sldLayoutMk cId="4274003318" sldId="2147483735"/>
          </pc:sldLayoutMkLst>
        </pc:sldLayoutChg>
        <pc:sldLayoutChg chg="del">
          <pc:chgData name="#ZHAO PEILIN#" userId="a42835d9-f78b-466c-b2be-c93bc7dd523d" providerId="ADAL" clId="{AC693C90-0E61-4932-80DE-92B4CEB7A86D}" dt="2024-06-05T08:39:22.630" v="0" actId="47"/>
          <pc:sldLayoutMkLst>
            <pc:docMk/>
            <pc:sldMasterMk cId="3307399133" sldId="2147483730"/>
            <pc:sldLayoutMk cId="1965567988" sldId="2147483736"/>
          </pc:sldLayoutMkLst>
        </pc:sldLayoutChg>
        <pc:sldLayoutChg chg="del">
          <pc:chgData name="#ZHAO PEILIN#" userId="a42835d9-f78b-466c-b2be-c93bc7dd523d" providerId="ADAL" clId="{AC693C90-0E61-4932-80DE-92B4CEB7A86D}" dt="2024-06-05T08:39:22.630" v="0" actId="47"/>
          <pc:sldLayoutMkLst>
            <pc:docMk/>
            <pc:sldMasterMk cId="3307399133" sldId="2147483730"/>
            <pc:sldLayoutMk cId="3943172280" sldId="2147483737"/>
          </pc:sldLayoutMkLst>
        </pc:sldLayoutChg>
        <pc:sldLayoutChg chg="del">
          <pc:chgData name="#ZHAO PEILIN#" userId="a42835d9-f78b-466c-b2be-c93bc7dd523d" providerId="ADAL" clId="{AC693C90-0E61-4932-80DE-92B4CEB7A86D}" dt="2024-06-05T08:39:22.630" v="0" actId="47"/>
          <pc:sldLayoutMkLst>
            <pc:docMk/>
            <pc:sldMasterMk cId="3307399133" sldId="2147483730"/>
            <pc:sldLayoutMk cId="2740625761" sldId="2147483738"/>
          </pc:sldLayoutMkLst>
        </pc:sldLayoutChg>
        <pc:sldLayoutChg chg="del">
          <pc:chgData name="#ZHAO PEILIN#" userId="a42835d9-f78b-466c-b2be-c93bc7dd523d" providerId="ADAL" clId="{AC693C90-0E61-4932-80DE-92B4CEB7A86D}" dt="2024-06-05T08:39:22.630" v="0" actId="47"/>
          <pc:sldLayoutMkLst>
            <pc:docMk/>
            <pc:sldMasterMk cId="3307399133" sldId="2147483730"/>
            <pc:sldLayoutMk cId="3671666373" sldId="2147483739"/>
          </pc:sldLayoutMkLst>
        </pc:sldLayoutChg>
        <pc:sldLayoutChg chg="del">
          <pc:chgData name="#ZHAO PEILIN#" userId="a42835d9-f78b-466c-b2be-c93bc7dd523d" providerId="ADAL" clId="{AC693C90-0E61-4932-80DE-92B4CEB7A86D}" dt="2024-06-05T08:39:22.630" v="0" actId="47"/>
          <pc:sldLayoutMkLst>
            <pc:docMk/>
            <pc:sldMasterMk cId="3307399133" sldId="2147483730"/>
            <pc:sldLayoutMk cId="3447060543" sldId="2147483740"/>
          </pc:sldLayoutMkLst>
        </pc:sldLayoutChg>
        <pc:sldLayoutChg chg="del">
          <pc:chgData name="#ZHAO PEILIN#" userId="a42835d9-f78b-466c-b2be-c93bc7dd523d" providerId="ADAL" clId="{AC693C90-0E61-4932-80DE-92B4CEB7A86D}" dt="2024-06-05T08:39:22.630" v="0" actId="47"/>
          <pc:sldLayoutMkLst>
            <pc:docMk/>
            <pc:sldMasterMk cId="3307399133" sldId="2147483730"/>
            <pc:sldLayoutMk cId="2938973600" sldId="2147483741"/>
          </pc:sldLayoutMkLst>
        </pc:sldLayoutChg>
      </pc:sldMasterChg>
    </pc:docChg>
  </pc:docChgLst>
  <pc:docChgLst>
    <pc:chgData name="#ZHAO PEILIN#" userId="a42835d9-f78b-466c-b2be-c93bc7dd523d" providerId="ADAL" clId="{02B354E6-CFDF-4DFA-8AC1-2408252BFC77}"/>
    <pc:docChg chg="undo redo custSel addSld delSld modSld sldOrd">
      <pc:chgData name="#ZHAO PEILIN#" userId="a42835d9-f78b-466c-b2be-c93bc7dd523d" providerId="ADAL" clId="{02B354E6-CFDF-4DFA-8AC1-2408252BFC77}" dt="2024-07-08T14:33:27.043" v="15408" actId="20577"/>
      <pc:docMkLst>
        <pc:docMk/>
      </pc:docMkLst>
      <pc:sldChg chg="modNotesTx">
        <pc:chgData name="#ZHAO PEILIN#" userId="a42835d9-f78b-466c-b2be-c93bc7dd523d" providerId="ADAL" clId="{02B354E6-CFDF-4DFA-8AC1-2408252BFC77}" dt="2024-07-07T09:20:40.333" v="13133" actId="20577"/>
        <pc:sldMkLst>
          <pc:docMk/>
          <pc:sldMk cId="3771819140" sldId="325"/>
        </pc:sldMkLst>
      </pc:sldChg>
      <pc:sldChg chg="del">
        <pc:chgData name="#ZHAO PEILIN#" userId="a42835d9-f78b-466c-b2be-c93bc7dd523d" providerId="ADAL" clId="{02B354E6-CFDF-4DFA-8AC1-2408252BFC77}" dt="2024-07-07T07:44:26.087" v="10047" actId="47"/>
        <pc:sldMkLst>
          <pc:docMk/>
          <pc:sldMk cId="3392723953" sldId="333"/>
        </pc:sldMkLst>
      </pc:sldChg>
      <pc:sldChg chg="del">
        <pc:chgData name="#ZHAO PEILIN#" userId="a42835d9-f78b-466c-b2be-c93bc7dd523d" providerId="ADAL" clId="{02B354E6-CFDF-4DFA-8AC1-2408252BFC77}" dt="2024-07-07T07:44:26.526" v="10048" actId="47"/>
        <pc:sldMkLst>
          <pc:docMk/>
          <pc:sldMk cId="3158690100" sldId="462"/>
        </pc:sldMkLst>
      </pc:sldChg>
      <pc:sldChg chg="addSp delSp modSp mod modNotesTx">
        <pc:chgData name="#ZHAO PEILIN#" userId="a42835d9-f78b-466c-b2be-c93bc7dd523d" providerId="ADAL" clId="{02B354E6-CFDF-4DFA-8AC1-2408252BFC77}" dt="2024-07-08T14:33:27.043" v="15408" actId="20577"/>
        <pc:sldMkLst>
          <pc:docMk/>
          <pc:sldMk cId="829951009" sldId="465"/>
        </pc:sldMkLst>
        <pc:spChg chg="add del mod">
          <ac:chgData name="#ZHAO PEILIN#" userId="a42835d9-f78b-466c-b2be-c93bc7dd523d" providerId="ADAL" clId="{02B354E6-CFDF-4DFA-8AC1-2408252BFC77}" dt="2024-07-06T11:27:51.788" v="1271" actId="478"/>
          <ac:spMkLst>
            <pc:docMk/>
            <pc:sldMk cId="829951009" sldId="465"/>
            <ac:spMk id="2" creationId="{667E8E11-238C-6C79-4FAF-2F66B5828226}"/>
          </ac:spMkLst>
        </pc:spChg>
        <pc:spChg chg="add del mod">
          <ac:chgData name="#ZHAO PEILIN#" userId="a42835d9-f78b-466c-b2be-c93bc7dd523d" providerId="ADAL" clId="{02B354E6-CFDF-4DFA-8AC1-2408252BFC77}" dt="2024-07-06T11:27:51.788" v="1271" actId="478"/>
          <ac:spMkLst>
            <pc:docMk/>
            <pc:sldMk cId="829951009" sldId="465"/>
            <ac:spMk id="3" creationId="{81803ED0-DEF7-A5B1-2E06-B79D6EC6E04E}"/>
          </ac:spMkLst>
        </pc:spChg>
        <pc:spChg chg="add del mod">
          <ac:chgData name="#ZHAO PEILIN#" userId="a42835d9-f78b-466c-b2be-c93bc7dd523d" providerId="ADAL" clId="{02B354E6-CFDF-4DFA-8AC1-2408252BFC77}" dt="2024-07-06T11:27:51.788" v="1271" actId="478"/>
          <ac:spMkLst>
            <pc:docMk/>
            <pc:sldMk cId="829951009" sldId="465"/>
            <ac:spMk id="4" creationId="{E2F64392-26C4-B560-C792-82E88AF9E446}"/>
          </ac:spMkLst>
        </pc:spChg>
        <pc:spChg chg="add del mod">
          <ac:chgData name="#ZHAO PEILIN#" userId="a42835d9-f78b-466c-b2be-c93bc7dd523d" providerId="ADAL" clId="{02B354E6-CFDF-4DFA-8AC1-2408252BFC77}" dt="2024-07-06T11:27:51.788" v="1271" actId="478"/>
          <ac:spMkLst>
            <pc:docMk/>
            <pc:sldMk cId="829951009" sldId="465"/>
            <ac:spMk id="5" creationId="{422E048B-DA8E-5306-4AFE-1DA2A0B52064}"/>
          </ac:spMkLst>
        </pc:spChg>
        <pc:spChg chg="add del mod">
          <ac:chgData name="#ZHAO PEILIN#" userId="a42835d9-f78b-466c-b2be-c93bc7dd523d" providerId="ADAL" clId="{02B354E6-CFDF-4DFA-8AC1-2408252BFC77}" dt="2024-07-06T11:27:51.788" v="1271" actId="478"/>
          <ac:spMkLst>
            <pc:docMk/>
            <pc:sldMk cId="829951009" sldId="465"/>
            <ac:spMk id="6" creationId="{6200BEE8-CA6B-6F1E-0E6B-1C9CB2418A1E}"/>
          </ac:spMkLst>
        </pc:spChg>
        <pc:spChg chg="mod">
          <ac:chgData name="#ZHAO PEILIN#" userId="a42835d9-f78b-466c-b2be-c93bc7dd523d" providerId="ADAL" clId="{02B354E6-CFDF-4DFA-8AC1-2408252BFC77}" dt="2024-07-06T13:49:11.264" v="3734" actId="20577"/>
          <ac:spMkLst>
            <pc:docMk/>
            <pc:sldMk cId="829951009" sldId="465"/>
            <ac:spMk id="10" creationId="{4D8E984B-A821-CC4A-4AF2-0EA0AEDF45A8}"/>
          </ac:spMkLst>
        </pc:spChg>
        <pc:spChg chg="add mod">
          <ac:chgData name="#ZHAO PEILIN#" userId="a42835d9-f78b-466c-b2be-c93bc7dd523d" providerId="ADAL" clId="{02B354E6-CFDF-4DFA-8AC1-2408252BFC77}" dt="2024-07-06T12:56:16.834" v="3588" actId="207"/>
          <ac:spMkLst>
            <pc:docMk/>
            <pc:sldMk cId="829951009" sldId="465"/>
            <ac:spMk id="11" creationId="{13D0C490-6CA0-471A-CB78-8DBA210742C8}"/>
          </ac:spMkLst>
        </pc:spChg>
        <pc:spChg chg="add mod">
          <ac:chgData name="#ZHAO PEILIN#" userId="a42835d9-f78b-466c-b2be-c93bc7dd523d" providerId="ADAL" clId="{02B354E6-CFDF-4DFA-8AC1-2408252BFC77}" dt="2024-07-06T12:56:06.606" v="3586" actId="208"/>
          <ac:spMkLst>
            <pc:docMk/>
            <pc:sldMk cId="829951009" sldId="465"/>
            <ac:spMk id="12" creationId="{A84EEF43-BAD0-308D-EA6F-0E7CCDA88DBD}"/>
          </ac:spMkLst>
        </pc:spChg>
        <pc:spChg chg="add mod">
          <ac:chgData name="#ZHAO PEILIN#" userId="a42835d9-f78b-466c-b2be-c93bc7dd523d" providerId="ADAL" clId="{02B354E6-CFDF-4DFA-8AC1-2408252BFC77}" dt="2024-07-06T12:56:26.507" v="3593" actId="20577"/>
          <ac:spMkLst>
            <pc:docMk/>
            <pc:sldMk cId="829951009" sldId="465"/>
            <ac:spMk id="13" creationId="{7DCB244E-556A-010D-408C-A529B908A070}"/>
          </ac:spMkLst>
        </pc:spChg>
        <pc:spChg chg="add mod">
          <ac:chgData name="#ZHAO PEILIN#" userId="a42835d9-f78b-466c-b2be-c93bc7dd523d" providerId="ADAL" clId="{02B354E6-CFDF-4DFA-8AC1-2408252BFC77}" dt="2024-07-06T12:57:09.040" v="3627" actId="20577"/>
          <ac:spMkLst>
            <pc:docMk/>
            <pc:sldMk cId="829951009" sldId="465"/>
            <ac:spMk id="14" creationId="{269DFB07-E81C-7734-A1D0-019B1700199C}"/>
          </ac:spMkLst>
        </pc:spChg>
        <pc:spChg chg="add mod">
          <ac:chgData name="#ZHAO PEILIN#" userId="a42835d9-f78b-466c-b2be-c93bc7dd523d" providerId="ADAL" clId="{02B354E6-CFDF-4DFA-8AC1-2408252BFC77}" dt="2024-07-06T12:57:50.583" v="3665" actId="1076"/>
          <ac:spMkLst>
            <pc:docMk/>
            <pc:sldMk cId="829951009" sldId="465"/>
            <ac:spMk id="15" creationId="{1F8C759F-965F-EBD6-DDB1-A2325F9D8C3D}"/>
          </ac:spMkLst>
        </pc:spChg>
        <pc:spChg chg="del">
          <ac:chgData name="#ZHAO PEILIN#" userId="a42835d9-f78b-466c-b2be-c93bc7dd523d" providerId="ADAL" clId="{02B354E6-CFDF-4DFA-8AC1-2408252BFC77}" dt="2024-07-06T09:07:55.672" v="585" actId="478"/>
          <ac:spMkLst>
            <pc:docMk/>
            <pc:sldMk cId="829951009" sldId="465"/>
            <ac:spMk id="23" creationId="{981B93CD-F2FD-DDBA-EC41-FAE8EA7E87C8}"/>
          </ac:spMkLst>
        </pc:spChg>
        <pc:spChg chg="del">
          <ac:chgData name="#ZHAO PEILIN#" userId="a42835d9-f78b-466c-b2be-c93bc7dd523d" providerId="ADAL" clId="{02B354E6-CFDF-4DFA-8AC1-2408252BFC77}" dt="2024-07-06T09:07:55.672" v="585" actId="478"/>
          <ac:spMkLst>
            <pc:docMk/>
            <pc:sldMk cId="829951009" sldId="465"/>
            <ac:spMk id="24" creationId="{64403314-0727-E5B5-6C0F-87F67C775634}"/>
          </ac:spMkLst>
        </pc:spChg>
        <pc:spChg chg="del">
          <ac:chgData name="#ZHAO PEILIN#" userId="a42835d9-f78b-466c-b2be-c93bc7dd523d" providerId="ADAL" clId="{02B354E6-CFDF-4DFA-8AC1-2408252BFC77}" dt="2024-07-06T09:07:55.672" v="585" actId="478"/>
          <ac:spMkLst>
            <pc:docMk/>
            <pc:sldMk cId="829951009" sldId="465"/>
            <ac:spMk id="25" creationId="{42B563B5-3A2D-41D9-9A2B-525384ACA7BD}"/>
          </ac:spMkLst>
        </pc:spChg>
        <pc:spChg chg="del">
          <ac:chgData name="#ZHAO PEILIN#" userId="a42835d9-f78b-466c-b2be-c93bc7dd523d" providerId="ADAL" clId="{02B354E6-CFDF-4DFA-8AC1-2408252BFC77}" dt="2024-07-06T09:07:55.672" v="585" actId="478"/>
          <ac:spMkLst>
            <pc:docMk/>
            <pc:sldMk cId="829951009" sldId="465"/>
            <ac:spMk id="26" creationId="{DF6A0384-0787-DF52-218E-574FA1392E4D}"/>
          </ac:spMkLst>
        </pc:spChg>
        <pc:spChg chg="del">
          <ac:chgData name="#ZHAO PEILIN#" userId="a42835d9-f78b-466c-b2be-c93bc7dd523d" providerId="ADAL" clId="{02B354E6-CFDF-4DFA-8AC1-2408252BFC77}" dt="2024-07-06T09:07:55.672" v="585" actId="478"/>
          <ac:spMkLst>
            <pc:docMk/>
            <pc:sldMk cId="829951009" sldId="465"/>
            <ac:spMk id="27" creationId="{D72D5251-F707-10A8-6E9B-D7E3B8F47D73}"/>
          </ac:spMkLst>
        </pc:spChg>
        <pc:spChg chg="del">
          <ac:chgData name="#ZHAO PEILIN#" userId="a42835d9-f78b-466c-b2be-c93bc7dd523d" providerId="ADAL" clId="{02B354E6-CFDF-4DFA-8AC1-2408252BFC77}" dt="2024-07-06T09:07:55.672" v="585" actId="478"/>
          <ac:spMkLst>
            <pc:docMk/>
            <pc:sldMk cId="829951009" sldId="465"/>
            <ac:spMk id="28" creationId="{92836DC7-E379-0670-C3D9-BB197F49409B}"/>
          </ac:spMkLst>
        </pc:spChg>
        <pc:picChg chg="mod">
          <ac:chgData name="#ZHAO PEILIN#" userId="a42835d9-f78b-466c-b2be-c93bc7dd523d" providerId="ADAL" clId="{02B354E6-CFDF-4DFA-8AC1-2408252BFC77}" dt="2024-07-06T07:37:22.467" v="4" actId="1038"/>
          <ac:picMkLst>
            <pc:docMk/>
            <pc:sldMk cId="829951009" sldId="465"/>
            <ac:picMk id="7" creationId="{BE587317-99D3-2A4E-EE9A-A5B298B64092}"/>
          </ac:picMkLst>
        </pc:picChg>
        <pc:picChg chg="add mod">
          <ac:chgData name="#ZHAO PEILIN#" userId="a42835d9-f78b-466c-b2be-c93bc7dd523d" providerId="ADAL" clId="{02B354E6-CFDF-4DFA-8AC1-2408252BFC77}" dt="2024-07-06T12:57:36.359" v="3661" actId="1035"/>
          <ac:picMkLst>
            <pc:docMk/>
            <pc:sldMk cId="829951009" sldId="465"/>
            <ac:picMk id="8" creationId="{A34E2FCF-9781-8A8C-AB6E-E93598C1E315}"/>
          </ac:picMkLst>
        </pc:picChg>
        <pc:picChg chg="add mod">
          <ac:chgData name="#ZHAO PEILIN#" userId="a42835d9-f78b-466c-b2be-c93bc7dd523d" providerId="ADAL" clId="{02B354E6-CFDF-4DFA-8AC1-2408252BFC77}" dt="2024-07-06T12:57:39.333" v="3664" actId="1038"/>
          <ac:picMkLst>
            <pc:docMk/>
            <pc:sldMk cId="829951009" sldId="465"/>
            <ac:picMk id="9" creationId="{1D197FD4-A33F-9CEE-07E9-F7F411AA49B6}"/>
          </ac:picMkLst>
        </pc:picChg>
      </pc:sldChg>
      <pc:sldChg chg="del">
        <pc:chgData name="#ZHAO PEILIN#" userId="a42835d9-f78b-466c-b2be-c93bc7dd523d" providerId="ADAL" clId="{02B354E6-CFDF-4DFA-8AC1-2408252BFC77}" dt="2024-07-07T07:44:26.887" v="10049" actId="47"/>
        <pc:sldMkLst>
          <pc:docMk/>
          <pc:sldMk cId="2665897418" sldId="466"/>
        </pc:sldMkLst>
      </pc:sldChg>
      <pc:sldChg chg="del">
        <pc:chgData name="#ZHAO PEILIN#" userId="a42835d9-f78b-466c-b2be-c93bc7dd523d" providerId="ADAL" clId="{02B354E6-CFDF-4DFA-8AC1-2408252BFC77}" dt="2024-07-07T07:44:28.521" v="10053" actId="47"/>
        <pc:sldMkLst>
          <pc:docMk/>
          <pc:sldMk cId="3001315839" sldId="467"/>
        </pc:sldMkLst>
      </pc:sldChg>
      <pc:sldChg chg="del">
        <pc:chgData name="#ZHAO PEILIN#" userId="a42835d9-f78b-466c-b2be-c93bc7dd523d" providerId="ADAL" clId="{02B354E6-CFDF-4DFA-8AC1-2408252BFC77}" dt="2024-07-07T07:44:29.180" v="10055" actId="47"/>
        <pc:sldMkLst>
          <pc:docMk/>
          <pc:sldMk cId="1783327997" sldId="471"/>
        </pc:sldMkLst>
      </pc:sldChg>
      <pc:sldChg chg="del">
        <pc:chgData name="#ZHAO PEILIN#" userId="a42835d9-f78b-466c-b2be-c93bc7dd523d" providerId="ADAL" clId="{02B354E6-CFDF-4DFA-8AC1-2408252BFC77}" dt="2024-07-07T07:44:29.604" v="10056" actId="47"/>
        <pc:sldMkLst>
          <pc:docMk/>
          <pc:sldMk cId="858103664" sldId="472"/>
        </pc:sldMkLst>
      </pc:sldChg>
      <pc:sldChg chg="del">
        <pc:chgData name="#ZHAO PEILIN#" userId="a42835d9-f78b-466c-b2be-c93bc7dd523d" providerId="ADAL" clId="{02B354E6-CFDF-4DFA-8AC1-2408252BFC77}" dt="2024-07-07T07:44:30.374" v="10061" actId="47"/>
        <pc:sldMkLst>
          <pc:docMk/>
          <pc:sldMk cId="1633040355" sldId="477"/>
        </pc:sldMkLst>
      </pc:sldChg>
      <pc:sldChg chg="del">
        <pc:chgData name="#ZHAO PEILIN#" userId="a42835d9-f78b-466c-b2be-c93bc7dd523d" providerId="ADAL" clId="{02B354E6-CFDF-4DFA-8AC1-2408252BFC77}" dt="2024-07-07T07:44:30.531" v="10062" actId="47"/>
        <pc:sldMkLst>
          <pc:docMk/>
          <pc:sldMk cId="2037347794" sldId="478"/>
        </pc:sldMkLst>
      </pc:sldChg>
      <pc:sldChg chg="del">
        <pc:chgData name="#ZHAO PEILIN#" userId="a42835d9-f78b-466c-b2be-c93bc7dd523d" providerId="ADAL" clId="{02B354E6-CFDF-4DFA-8AC1-2408252BFC77}" dt="2024-07-07T07:44:31.944" v="10072" actId="47"/>
        <pc:sldMkLst>
          <pc:docMk/>
          <pc:sldMk cId="3745609635" sldId="493"/>
        </pc:sldMkLst>
      </pc:sldChg>
      <pc:sldChg chg="del">
        <pc:chgData name="#ZHAO PEILIN#" userId="a42835d9-f78b-466c-b2be-c93bc7dd523d" providerId="ADAL" clId="{02B354E6-CFDF-4DFA-8AC1-2408252BFC77}" dt="2024-07-07T07:44:34.034" v="10077" actId="47"/>
        <pc:sldMkLst>
          <pc:docMk/>
          <pc:sldMk cId="2779207020" sldId="509"/>
        </pc:sldMkLst>
      </pc:sldChg>
      <pc:sldChg chg="del">
        <pc:chgData name="#ZHAO PEILIN#" userId="a42835d9-f78b-466c-b2be-c93bc7dd523d" providerId="ADAL" clId="{02B354E6-CFDF-4DFA-8AC1-2408252BFC77}" dt="2024-07-07T07:44:34.192" v="10078" actId="47"/>
        <pc:sldMkLst>
          <pc:docMk/>
          <pc:sldMk cId="2690520385" sldId="510"/>
        </pc:sldMkLst>
      </pc:sldChg>
      <pc:sldChg chg="del">
        <pc:chgData name="#ZHAO PEILIN#" userId="a42835d9-f78b-466c-b2be-c93bc7dd523d" providerId="ADAL" clId="{02B354E6-CFDF-4DFA-8AC1-2408252BFC77}" dt="2024-07-07T07:44:35.024" v="10079" actId="47"/>
        <pc:sldMkLst>
          <pc:docMk/>
          <pc:sldMk cId="2562433716" sldId="511"/>
        </pc:sldMkLst>
      </pc:sldChg>
      <pc:sldChg chg="addSp modSp mod">
        <pc:chgData name="#ZHAO PEILIN#" userId="a42835d9-f78b-466c-b2be-c93bc7dd523d" providerId="ADAL" clId="{02B354E6-CFDF-4DFA-8AC1-2408252BFC77}" dt="2024-07-07T09:27:37.504" v="13204" actId="1076"/>
        <pc:sldMkLst>
          <pc:docMk/>
          <pc:sldMk cId="2797246687" sldId="515"/>
        </pc:sldMkLst>
        <pc:spChg chg="mod">
          <ac:chgData name="#ZHAO PEILIN#" userId="a42835d9-f78b-466c-b2be-c93bc7dd523d" providerId="ADAL" clId="{02B354E6-CFDF-4DFA-8AC1-2408252BFC77}" dt="2024-07-07T09:27:37.504" v="13204" actId="1076"/>
          <ac:spMkLst>
            <pc:docMk/>
            <pc:sldMk cId="2797246687" sldId="515"/>
            <ac:spMk id="8" creationId="{5C54C451-36A9-7907-03E9-420D8C07640A}"/>
          </ac:spMkLst>
        </pc:spChg>
        <pc:picChg chg="add mod">
          <ac:chgData name="#ZHAO PEILIN#" userId="a42835d9-f78b-466c-b2be-c93bc7dd523d" providerId="ADAL" clId="{02B354E6-CFDF-4DFA-8AC1-2408252BFC77}" dt="2024-07-07T07:44:47.753" v="10084" actId="14100"/>
          <ac:picMkLst>
            <pc:docMk/>
            <pc:sldMk cId="2797246687" sldId="515"/>
            <ac:picMk id="2" creationId="{4BB2A03A-806B-6DD4-6E01-55ECCA7673EB}"/>
          </ac:picMkLst>
        </pc:picChg>
      </pc:sldChg>
      <pc:sldChg chg="del">
        <pc:chgData name="#ZHAO PEILIN#" userId="a42835d9-f78b-466c-b2be-c93bc7dd523d" providerId="ADAL" clId="{02B354E6-CFDF-4DFA-8AC1-2408252BFC77}" dt="2024-07-07T07:44:27.359" v="10050" actId="47"/>
        <pc:sldMkLst>
          <pc:docMk/>
          <pc:sldMk cId="466117184" sldId="554"/>
        </pc:sldMkLst>
      </pc:sldChg>
      <pc:sldChg chg="del">
        <pc:chgData name="#ZHAO PEILIN#" userId="a42835d9-f78b-466c-b2be-c93bc7dd523d" providerId="ADAL" clId="{02B354E6-CFDF-4DFA-8AC1-2408252BFC77}" dt="2024-07-07T07:44:27.783" v="10051" actId="47"/>
        <pc:sldMkLst>
          <pc:docMk/>
          <pc:sldMk cId="551337830" sldId="555"/>
        </pc:sldMkLst>
      </pc:sldChg>
      <pc:sldChg chg="del">
        <pc:chgData name="#ZHAO PEILIN#" userId="a42835d9-f78b-466c-b2be-c93bc7dd523d" providerId="ADAL" clId="{02B354E6-CFDF-4DFA-8AC1-2408252BFC77}" dt="2024-07-07T07:44:28.097" v="10052" actId="47"/>
        <pc:sldMkLst>
          <pc:docMk/>
          <pc:sldMk cId="1439325766" sldId="556"/>
        </pc:sldMkLst>
      </pc:sldChg>
      <pc:sldChg chg="del">
        <pc:chgData name="#ZHAO PEILIN#" userId="a42835d9-f78b-466c-b2be-c93bc7dd523d" providerId="ADAL" clId="{02B354E6-CFDF-4DFA-8AC1-2408252BFC77}" dt="2024-07-07T07:44:28.834" v="10054" actId="47"/>
        <pc:sldMkLst>
          <pc:docMk/>
          <pc:sldMk cId="649242724" sldId="557"/>
        </pc:sldMkLst>
      </pc:sldChg>
      <pc:sldChg chg="del">
        <pc:chgData name="#ZHAO PEILIN#" userId="a42835d9-f78b-466c-b2be-c93bc7dd523d" providerId="ADAL" clId="{02B354E6-CFDF-4DFA-8AC1-2408252BFC77}" dt="2024-07-07T07:44:29.793" v="10057" actId="47"/>
        <pc:sldMkLst>
          <pc:docMk/>
          <pc:sldMk cId="3397342066" sldId="558"/>
        </pc:sldMkLst>
      </pc:sldChg>
      <pc:sldChg chg="del">
        <pc:chgData name="#ZHAO PEILIN#" userId="a42835d9-f78b-466c-b2be-c93bc7dd523d" providerId="ADAL" clId="{02B354E6-CFDF-4DFA-8AC1-2408252BFC77}" dt="2024-07-07T07:44:29.966" v="10058" actId="47"/>
        <pc:sldMkLst>
          <pc:docMk/>
          <pc:sldMk cId="529010385" sldId="559"/>
        </pc:sldMkLst>
      </pc:sldChg>
      <pc:sldChg chg="del">
        <pc:chgData name="#ZHAO PEILIN#" userId="a42835d9-f78b-466c-b2be-c93bc7dd523d" providerId="ADAL" clId="{02B354E6-CFDF-4DFA-8AC1-2408252BFC77}" dt="2024-07-07T07:44:30.107" v="10059" actId="47"/>
        <pc:sldMkLst>
          <pc:docMk/>
          <pc:sldMk cId="3512412956" sldId="560"/>
        </pc:sldMkLst>
      </pc:sldChg>
      <pc:sldChg chg="del">
        <pc:chgData name="#ZHAO PEILIN#" userId="a42835d9-f78b-466c-b2be-c93bc7dd523d" providerId="ADAL" clId="{02B354E6-CFDF-4DFA-8AC1-2408252BFC77}" dt="2024-07-07T07:44:30.264" v="10060" actId="47"/>
        <pc:sldMkLst>
          <pc:docMk/>
          <pc:sldMk cId="3188375442" sldId="561"/>
        </pc:sldMkLst>
      </pc:sldChg>
      <pc:sldChg chg="del">
        <pc:chgData name="#ZHAO PEILIN#" userId="a42835d9-f78b-466c-b2be-c93bc7dd523d" providerId="ADAL" clId="{02B354E6-CFDF-4DFA-8AC1-2408252BFC77}" dt="2024-07-07T07:44:30.673" v="10063" actId="47"/>
        <pc:sldMkLst>
          <pc:docMk/>
          <pc:sldMk cId="4147551707" sldId="562"/>
        </pc:sldMkLst>
      </pc:sldChg>
      <pc:sldChg chg="del">
        <pc:chgData name="#ZHAO PEILIN#" userId="a42835d9-f78b-466c-b2be-c93bc7dd523d" providerId="ADAL" clId="{02B354E6-CFDF-4DFA-8AC1-2408252BFC77}" dt="2024-07-07T07:44:30.799" v="10064" actId="47"/>
        <pc:sldMkLst>
          <pc:docMk/>
          <pc:sldMk cId="1589162361" sldId="563"/>
        </pc:sldMkLst>
      </pc:sldChg>
      <pc:sldChg chg="del">
        <pc:chgData name="#ZHAO PEILIN#" userId="a42835d9-f78b-466c-b2be-c93bc7dd523d" providerId="ADAL" clId="{02B354E6-CFDF-4DFA-8AC1-2408252BFC77}" dt="2024-07-07T07:44:30.955" v="10065" actId="47"/>
        <pc:sldMkLst>
          <pc:docMk/>
          <pc:sldMk cId="4019246511" sldId="564"/>
        </pc:sldMkLst>
      </pc:sldChg>
      <pc:sldChg chg="del">
        <pc:chgData name="#ZHAO PEILIN#" userId="a42835d9-f78b-466c-b2be-c93bc7dd523d" providerId="ADAL" clId="{02B354E6-CFDF-4DFA-8AC1-2408252BFC77}" dt="2024-07-07T07:44:31.081" v="10066" actId="47"/>
        <pc:sldMkLst>
          <pc:docMk/>
          <pc:sldMk cId="2748226679" sldId="565"/>
        </pc:sldMkLst>
      </pc:sldChg>
      <pc:sldChg chg="del">
        <pc:chgData name="#ZHAO PEILIN#" userId="a42835d9-f78b-466c-b2be-c93bc7dd523d" providerId="ADAL" clId="{02B354E6-CFDF-4DFA-8AC1-2408252BFC77}" dt="2024-07-07T07:44:31.222" v="10067" actId="47"/>
        <pc:sldMkLst>
          <pc:docMk/>
          <pc:sldMk cId="1330560509" sldId="566"/>
        </pc:sldMkLst>
      </pc:sldChg>
      <pc:sldChg chg="del">
        <pc:chgData name="#ZHAO PEILIN#" userId="a42835d9-f78b-466c-b2be-c93bc7dd523d" providerId="ADAL" clId="{02B354E6-CFDF-4DFA-8AC1-2408252BFC77}" dt="2024-07-07T07:44:31.363" v="10068" actId="47"/>
        <pc:sldMkLst>
          <pc:docMk/>
          <pc:sldMk cId="1234581663" sldId="567"/>
        </pc:sldMkLst>
      </pc:sldChg>
      <pc:sldChg chg="del">
        <pc:chgData name="#ZHAO PEILIN#" userId="a42835d9-f78b-466c-b2be-c93bc7dd523d" providerId="ADAL" clId="{02B354E6-CFDF-4DFA-8AC1-2408252BFC77}" dt="2024-07-07T07:44:31.519" v="10069" actId="47"/>
        <pc:sldMkLst>
          <pc:docMk/>
          <pc:sldMk cId="139811902" sldId="568"/>
        </pc:sldMkLst>
      </pc:sldChg>
      <pc:sldChg chg="del">
        <pc:chgData name="#ZHAO PEILIN#" userId="a42835d9-f78b-466c-b2be-c93bc7dd523d" providerId="ADAL" clId="{02B354E6-CFDF-4DFA-8AC1-2408252BFC77}" dt="2024-07-07T07:44:31.676" v="10070" actId="47"/>
        <pc:sldMkLst>
          <pc:docMk/>
          <pc:sldMk cId="954150534" sldId="569"/>
        </pc:sldMkLst>
      </pc:sldChg>
      <pc:sldChg chg="del">
        <pc:chgData name="#ZHAO PEILIN#" userId="a42835d9-f78b-466c-b2be-c93bc7dd523d" providerId="ADAL" clId="{02B354E6-CFDF-4DFA-8AC1-2408252BFC77}" dt="2024-07-07T07:44:31.802" v="10071" actId="47"/>
        <pc:sldMkLst>
          <pc:docMk/>
          <pc:sldMk cId="1566540561" sldId="570"/>
        </pc:sldMkLst>
      </pc:sldChg>
      <pc:sldChg chg="del">
        <pc:chgData name="#ZHAO PEILIN#" userId="a42835d9-f78b-466c-b2be-c93bc7dd523d" providerId="ADAL" clId="{02B354E6-CFDF-4DFA-8AC1-2408252BFC77}" dt="2024-07-07T07:44:32.101" v="10073" actId="47"/>
        <pc:sldMkLst>
          <pc:docMk/>
          <pc:sldMk cId="1494271411" sldId="571"/>
        </pc:sldMkLst>
      </pc:sldChg>
      <pc:sldChg chg="del">
        <pc:chgData name="#ZHAO PEILIN#" userId="a42835d9-f78b-466c-b2be-c93bc7dd523d" providerId="ADAL" clId="{02B354E6-CFDF-4DFA-8AC1-2408252BFC77}" dt="2024-07-07T07:44:33.375" v="10074" actId="47"/>
        <pc:sldMkLst>
          <pc:docMk/>
          <pc:sldMk cId="1322017837" sldId="572"/>
        </pc:sldMkLst>
      </pc:sldChg>
      <pc:sldChg chg="del">
        <pc:chgData name="#ZHAO PEILIN#" userId="a42835d9-f78b-466c-b2be-c93bc7dd523d" providerId="ADAL" clId="{02B354E6-CFDF-4DFA-8AC1-2408252BFC77}" dt="2024-07-07T07:44:33.547" v="10075" actId="47"/>
        <pc:sldMkLst>
          <pc:docMk/>
          <pc:sldMk cId="310927173" sldId="573"/>
        </pc:sldMkLst>
      </pc:sldChg>
      <pc:sldChg chg="del">
        <pc:chgData name="#ZHAO PEILIN#" userId="a42835d9-f78b-466c-b2be-c93bc7dd523d" providerId="ADAL" clId="{02B354E6-CFDF-4DFA-8AC1-2408252BFC77}" dt="2024-07-07T07:44:33.689" v="10076" actId="47"/>
        <pc:sldMkLst>
          <pc:docMk/>
          <pc:sldMk cId="3213870627" sldId="574"/>
        </pc:sldMkLst>
      </pc:sldChg>
      <pc:sldChg chg="del">
        <pc:chgData name="#ZHAO PEILIN#" userId="a42835d9-f78b-466c-b2be-c93bc7dd523d" providerId="ADAL" clId="{02B354E6-CFDF-4DFA-8AC1-2408252BFC77}" dt="2024-07-07T07:44:35.855" v="10080" actId="47"/>
        <pc:sldMkLst>
          <pc:docMk/>
          <pc:sldMk cId="2908579529" sldId="575"/>
        </pc:sldMkLst>
      </pc:sldChg>
      <pc:sldChg chg="del">
        <pc:chgData name="#ZHAO PEILIN#" userId="a42835d9-f78b-466c-b2be-c93bc7dd523d" providerId="ADAL" clId="{02B354E6-CFDF-4DFA-8AC1-2408252BFC77}" dt="2024-07-07T07:44:25.804" v="10046" actId="47"/>
        <pc:sldMkLst>
          <pc:docMk/>
          <pc:sldMk cId="2482526985" sldId="576"/>
        </pc:sldMkLst>
      </pc:sldChg>
      <pc:sldChg chg="addSp delSp modSp add mod modNotesTx">
        <pc:chgData name="#ZHAO PEILIN#" userId="a42835d9-f78b-466c-b2be-c93bc7dd523d" providerId="ADAL" clId="{02B354E6-CFDF-4DFA-8AC1-2408252BFC77}" dt="2024-07-08T10:58:07.510" v="14940" actId="20577"/>
        <pc:sldMkLst>
          <pc:docMk/>
          <pc:sldMk cId="357875417" sldId="577"/>
        </pc:sldMkLst>
        <pc:spChg chg="add del">
          <ac:chgData name="#ZHAO PEILIN#" userId="a42835d9-f78b-466c-b2be-c93bc7dd523d" providerId="ADAL" clId="{02B354E6-CFDF-4DFA-8AC1-2408252BFC77}" dt="2024-07-06T08:06:37.465" v="148" actId="22"/>
          <ac:spMkLst>
            <pc:docMk/>
            <pc:sldMk cId="357875417" sldId="577"/>
            <ac:spMk id="3" creationId="{A86BACC1-C78A-C865-D3AF-E4A21B2A3FA8}"/>
          </ac:spMkLst>
        </pc:spChg>
        <pc:spChg chg="add del mod">
          <ac:chgData name="#ZHAO PEILIN#" userId="a42835d9-f78b-466c-b2be-c93bc7dd523d" providerId="ADAL" clId="{02B354E6-CFDF-4DFA-8AC1-2408252BFC77}" dt="2024-07-06T09:02:27.597" v="480" actId="478"/>
          <ac:spMkLst>
            <pc:docMk/>
            <pc:sldMk cId="357875417" sldId="577"/>
            <ac:spMk id="4" creationId="{63CDE902-A391-7D56-BF34-920A34494AA9}"/>
          </ac:spMkLst>
        </pc:spChg>
        <pc:spChg chg="add del mod">
          <ac:chgData name="#ZHAO PEILIN#" userId="a42835d9-f78b-466c-b2be-c93bc7dd523d" providerId="ADAL" clId="{02B354E6-CFDF-4DFA-8AC1-2408252BFC77}" dt="2024-07-06T09:02:27.597" v="480" actId="478"/>
          <ac:spMkLst>
            <pc:docMk/>
            <pc:sldMk cId="357875417" sldId="577"/>
            <ac:spMk id="5" creationId="{A0232070-5064-8A7A-256D-18FF8F8A72E5}"/>
          </ac:spMkLst>
        </pc:spChg>
        <pc:spChg chg="add mod">
          <ac:chgData name="#ZHAO PEILIN#" userId="a42835d9-f78b-466c-b2be-c93bc7dd523d" providerId="ADAL" clId="{02B354E6-CFDF-4DFA-8AC1-2408252BFC77}" dt="2024-07-06T12:57:58.622" v="3666"/>
          <ac:spMkLst>
            <pc:docMk/>
            <pc:sldMk cId="357875417" sldId="577"/>
            <ac:spMk id="6" creationId="{D1061D73-05EC-AC03-E45F-CB1269242DC5}"/>
          </ac:spMkLst>
        </pc:spChg>
        <pc:spChg chg="add mod">
          <ac:chgData name="#ZHAO PEILIN#" userId="a42835d9-f78b-466c-b2be-c93bc7dd523d" providerId="ADAL" clId="{02B354E6-CFDF-4DFA-8AC1-2408252BFC77}" dt="2024-07-06T12:57:58.622" v="3666"/>
          <ac:spMkLst>
            <pc:docMk/>
            <pc:sldMk cId="357875417" sldId="577"/>
            <ac:spMk id="7" creationId="{CE80E8AD-6EAB-78BB-84A3-F323776C4276}"/>
          </ac:spMkLst>
        </pc:spChg>
        <pc:spChg chg="add mod">
          <ac:chgData name="#ZHAO PEILIN#" userId="a42835d9-f78b-466c-b2be-c93bc7dd523d" providerId="ADAL" clId="{02B354E6-CFDF-4DFA-8AC1-2408252BFC77}" dt="2024-07-06T12:57:58.622" v="3666"/>
          <ac:spMkLst>
            <pc:docMk/>
            <pc:sldMk cId="357875417" sldId="577"/>
            <ac:spMk id="8" creationId="{2332C5D4-97F3-8683-189E-F894387A36D4}"/>
          </ac:spMkLst>
        </pc:spChg>
        <pc:spChg chg="add del">
          <ac:chgData name="#ZHAO PEILIN#" userId="a42835d9-f78b-466c-b2be-c93bc7dd523d" providerId="ADAL" clId="{02B354E6-CFDF-4DFA-8AC1-2408252BFC77}" dt="2024-07-06T09:04:02.165" v="483" actId="22"/>
          <ac:spMkLst>
            <pc:docMk/>
            <pc:sldMk cId="357875417" sldId="577"/>
            <ac:spMk id="8" creationId="{929D0B85-D4B8-C2BF-7E66-69B350B0897E}"/>
          </ac:spMkLst>
        </pc:spChg>
        <pc:spChg chg="add del mod">
          <ac:chgData name="#ZHAO PEILIN#" userId="a42835d9-f78b-466c-b2be-c93bc7dd523d" providerId="ADAL" clId="{02B354E6-CFDF-4DFA-8AC1-2408252BFC77}" dt="2024-07-06T11:23:20.429" v="1175" actId="478"/>
          <ac:spMkLst>
            <pc:docMk/>
            <pc:sldMk cId="357875417" sldId="577"/>
            <ac:spMk id="9" creationId="{C97DB930-F288-A04C-DF2B-2DF2BFBAACA5}"/>
          </ac:spMkLst>
        </pc:spChg>
        <pc:spChg chg="mod">
          <ac:chgData name="#ZHAO PEILIN#" userId="a42835d9-f78b-466c-b2be-c93bc7dd523d" providerId="ADAL" clId="{02B354E6-CFDF-4DFA-8AC1-2408252BFC77}" dt="2024-07-08T10:58:07.510" v="14940" actId="20577"/>
          <ac:spMkLst>
            <pc:docMk/>
            <pc:sldMk cId="357875417" sldId="577"/>
            <ac:spMk id="10" creationId="{4D8E984B-A821-CC4A-4AF2-0EA0AEDF45A8}"/>
          </ac:spMkLst>
        </pc:spChg>
        <pc:spChg chg="add del mod">
          <ac:chgData name="#ZHAO PEILIN#" userId="a42835d9-f78b-466c-b2be-c93bc7dd523d" providerId="ADAL" clId="{02B354E6-CFDF-4DFA-8AC1-2408252BFC77}" dt="2024-07-06T11:29:23.089" v="1354" actId="478"/>
          <ac:spMkLst>
            <pc:docMk/>
            <pc:sldMk cId="357875417" sldId="577"/>
            <ac:spMk id="11" creationId="{105DA4E3-7FF0-486F-C681-6A6D5263C206}"/>
          </ac:spMkLst>
        </pc:spChg>
        <pc:spChg chg="add del mod">
          <ac:chgData name="#ZHAO PEILIN#" userId="a42835d9-f78b-466c-b2be-c93bc7dd523d" providerId="ADAL" clId="{02B354E6-CFDF-4DFA-8AC1-2408252BFC77}" dt="2024-07-06T11:29:23.089" v="1354" actId="478"/>
          <ac:spMkLst>
            <pc:docMk/>
            <pc:sldMk cId="357875417" sldId="577"/>
            <ac:spMk id="12" creationId="{49E1D66C-C8B9-730D-2440-AF1F4AC4DFC4}"/>
          </ac:spMkLst>
        </pc:spChg>
        <pc:spChg chg="add del mod">
          <ac:chgData name="#ZHAO PEILIN#" userId="a42835d9-f78b-466c-b2be-c93bc7dd523d" providerId="ADAL" clId="{02B354E6-CFDF-4DFA-8AC1-2408252BFC77}" dt="2024-07-06T11:29:23.089" v="1354" actId="478"/>
          <ac:spMkLst>
            <pc:docMk/>
            <pc:sldMk cId="357875417" sldId="577"/>
            <ac:spMk id="13" creationId="{73CB7109-28DA-654D-F6A1-FEFE15B80465}"/>
          </ac:spMkLst>
        </pc:spChg>
        <pc:spChg chg="add del mod">
          <ac:chgData name="#ZHAO PEILIN#" userId="a42835d9-f78b-466c-b2be-c93bc7dd523d" providerId="ADAL" clId="{02B354E6-CFDF-4DFA-8AC1-2408252BFC77}" dt="2024-07-06T11:29:23.089" v="1354" actId="478"/>
          <ac:spMkLst>
            <pc:docMk/>
            <pc:sldMk cId="357875417" sldId="577"/>
            <ac:spMk id="14" creationId="{3ED4A89D-7690-A764-56E4-B5C192580D34}"/>
          </ac:spMkLst>
        </pc:spChg>
        <pc:spChg chg="add del mod">
          <ac:chgData name="#ZHAO PEILIN#" userId="a42835d9-f78b-466c-b2be-c93bc7dd523d" providerId="ADAL" clId="{02B354E6-CFDF-4DFA-8AC1-2408252BFC77}" dt="2024-07-06T11:29:23.089" v="1354" actId="478"/>
          <ac:spMkLst>
            <pc:docMk/>
            <pc:sldMk cId="357875417" sldId="577"/>
            <ac:spMk id="15" creationId="{440C4AAC-388B-5D9A-AD1C-F68DEBDFA064}"/>
          </ac:spMkLst>
        </pc:spChg>
        <pc:spChg chg="add mod">
          <ac:chgData name="#ZHAO PEILIN#" userId="a42835d9-f78b-466c-b2be-c93bc7dd523d" providerId="ADAL" clId="{02B354E6-CFDF-4DFA-8AC1-2408252BFC77}" dt="2024-07-06T12:57:58.622" v="3666"/>
          <ac:spMkLst>
            <pc:docMk/>
            <pc:sldMk cId="357875417" sldId="577"/>
            <ac:spMk id="16" creationId="{C2211B9F-5D2E-5BB4-3399-E6975654C69F}"/>
          </ac:spMkLst>
        </pc:spChg>
        <pc:spChg chg="add mod">
          <ac:chgData name="#ZHAO PEILIN#" userId="a42835d9-f78b-466c-b2be-c93bc7dd523d" providerId="ADAL" clId="{02B354E6-CFDF-4DFA-8AC1-2408252BFC77}" dt="2024-07-06T12:57:58.622" v="3666"/>
          <ac:spMkLst>
            <pc:docMk/>
            <pc:sldMk cId="357875417" sldId="577"/>
            <ac:spMk id="18" creationId="{463834BA-5E1B-76A7-0B63-5497BF9A5936}"/>
          </ac:spMkLst>
        </pc:spChg>
        <pc:spChg chg="del">
          <ac:chgData name="#ZHAO PEILIN#" userId="a42835d9-f78b-466c-b2be-c93bc7dd523d" providerId="ADAL" clId="{02B354E6-CFDF-4DFA-8AC1-2408252BFC77}" dt="2024-07-06T09:08:02.560" v="587" actId="478"/>
          <ac:spMkLst>
            <pc:docMk/>
            <pc:sldMk cId="357875417" sldId="577"/>
            <ac:spMk id="23" creationId="{981B93CD-F2FD-DDBA-EC41-FAE8EA7E87C8}"/>
          </ac:spMkLst>
        </pc:spChg>
        <pc:spChg chg="del">
          <ac:chgData name="#ZHAO PEILIN#" userId="a42835d9-f78b-466c-b2be-c93bc7dd523d" providerId="ADAL" clId="{02B354E6-CFDF-4DFA-8AC1-2408252BFC77}" dt="2024-07-06T09:08:02.560" v="587" actId="478"/>
          <ac:spMkLst>
            <pc:docMk/>
            <pc:sldMk cId="357875417" sldId="577"/>
            <ac:spMk id="24" creationId="{64403314-0727-E5B5-6C0F-87F67C775634}"/>
          </ac:spMkLst>
        </pc:spChg>
        <pc:spChg chg="del">
          <ac:chgData name="#ZHAO PEILIN#" userId="a42835d9-f78b-466c-b2be-c93bc7dd523d" providerId="ADAL" clId="{02B354E6-CFDF-4DFA-8AC1-2408252BFC77}" dt="2024-07-06T09:08:02.560" v="587" actId="478"/>
          <ac:spMkLst>
            <pc:docMk/>
            <pc:sldMk cId="357875417" sldId="577"/>
            <ac:spMk id="25" creationId="{42B563B5-3A2D-41D9-9A2B-525384ACA7BD}"/>
          </ac:spMkLst>
        </pc:spChg>
        <pc:spChg chg="del">
          <ac:chgData name="#ZHAO PEILIN#" userId="a42835d9-f78b-466c-b2be-c93bc7dd523d" providerId="ADAL" clId="{02B354E6-CFDF-4DFA-8AC1-2408252BFC77}" dt="2024-07-06T09:08:02.560" v="587" actId="478"/>
          <ac:spMkLst>
            <pc:docMk/>
            <pc:sldMk cId="357875417" sldId="577"/>
            <ac:spMk id="26" creationId="{DF6A0384-0787-DF52-218E-574FA1392E4D}"/>
          </ac:spMkLst>
        </pc:spChg>
        <pc:spChg chg="del">
          <ac:chgData name="#ZHAO PEILIN#" userId="a42835d9-f78b-466c-b2be-c93bc7dd523d" providerId="ADAL" clId="{02B354E6-CFDF-4DFA-8AC1-2408252BFC77}" dt="2024-07-06T09:08:02.560" v="587" actId="478"/>
          <ac:spMkLst>
            <pc:docMk/>
            <pc:sldMk cId="357875417" sldId="577"/>
            <ac:spMk id="27" creationId="{D72D5251-F707-10A8-6E9B-D7E3B8F47D73}"/>
          </ac:spMkLst>
        </pc:spChg>
        <pc:spChg chg="del">
          <ac:chgData name="#ZHAO PEILIN#" userId="a42835d9-f78b-466c-b2be-c93bc7dd523d" providerId="ADAL" clId="{02B354E6-CFDF-4DFA-8AC1-2408252BFC77}" dt="2024-07-06T09:08:02.560" v="587" actId="478"/>
          <ac:spMkLst>
            <pc:docMk/>
            <pc:sldMk cId="357875417" sldId="577"/>
            <ac:spMk id="28" creationId="{92836DC7-E379-0670-C3D9-BB197F49409B}"/>
          </ac:spMkLst>
        </pc:spChg>
        <pc:picChg chg="add mod">
          <ac:chgData name="#ZHAO PEILIN#" userId="a42835d9-f78b-466c-b2be-c93bc7dd523d" providerId="ADAL" clId="{02B354E6-CFDF-4DFA-8AC1-2408252BFC77}" dt="2024-07-06T11:23:31.361" v="1181" actId="1076"/>
          <ac:picMkLst>
            <pc:docMk/>
            <pc:sldMk cId="357875417" sldId="577"/>
            <ac:picMk id="3" creationId="{DE5A1EBA-E985-AC02-7CC3-F25F52C52010}"/>
          </ac:picMkLst>
        </pc:picChg>
        <pc:picChg chg="add del mod">
          <ac:chgData name="#ZHAO PEILIN#" userId="a42835d9-f78b-466c-b2be-c93bc7dd523d" providerId="ADAL" clId="{02B354E6-CFDF-4DFA-8AC1-2408252BFC77}" dt="2024-07-06T13:46:30.658" v="3676" actId="478"/>
          <ac:picMkLst>
            <pc:docMk/>
            <pc:sldMk cId="357875417" sldId="577"/>
            <ac:picMk id="4" creationId="{628F1648-7CE9-91A4-F4C7-4650D901F596}"/>
          </ac:picMkLst>
        </pc:picChg>
        <pc:picChg chg="add del mod">
          <ac:chgData name="#ZHAO PEILIN#" userId="a42835d9-f78b-466c-b2be-c93bc7dd523d" providerId="ADAL" clId="{02B354E6-CFDF-4DFA-8AC1-2408252BFC77}" dt="2024-07-06T13:46:30.188" v="3675" actId="478"/>
          <ac:picMkLst>
            <pc:docMk/>
            <pc:sldMk cId="357875417" sldId="577"/>
            <ac:picMk id="5" creationId="{8FD7685A-D584-851F-D877-914344CB4E87}"/>
          </ac:picMkLst>
        </pc:picChg>
        <pc:picChg chg="del">
          <ac:chgData name="#ZHAO PEILIN#" userId="a42835d9-f78b-466c-b2be-c93bc7dd523d" providerId="ADAL" clId="{02B354E6-CFDF-4DFA-8AC1-2408252BFC77}" dt="2024-07-06T07:41:06.987" v="55" actId="478"/>
          <ac:picMkLst>
            <pc:docMk/>
            <pc:sldMk cId="357875417" sldId="577"/>
            <ac:picMk id="7" creationId="{BE587317-99D3-2A4E-EE9A-A5B298B64092}"/>
          </ac:picMkLst>
        </pc:picChg>
        <pc:picChg chg="add mod">
          <ac:chgData name="#ZHAO PEILIN#" userId="a42835d9-f78b-466c-b2be-c93bc7dd523d" providerId="ADAL" clId="{02B354E6-CFDF-4DFA-8AC1-2408252BFC77}" dt="2024-07-06T13:46:34.913" v="3677"/>
          <ac:picMkLst>
            <pc:docMk/>
            <pc:sldMk cId="357875417" sldId="577"/>
            <ac:picMk id="19" creationId="{4B3DCA53-3327-9A8B-CC99-5116D0C9BDED}"/>
          </ac:picMkLst>
        </pc:picChg>
        <pc:picChg chg="add mod">
          <ac:chgData name="#ZHAO PEILIN#" userId="a42835d9-f78b-466c-b2be-c93bc7dd523d" providerId="ADAL" clId="{02B354E6-CFDF-4DFA-8AC1-2408252BFC77}" dt="2024-07-06T13:46:34.913" v="3677"/>
          <ac:picMkLst>
            <pc:docMk/>
            <pc:sldMk cId="357875417" sldId="577"/>
            <ac:picMk id="20" creationId="{B6284192-816A-6CF6-3A64-43478ECFE1CC}"/>
          </ac:picMkLst>
        </pc:picChg>
        <pc:picChg chg="add del mod">
          <ac:chgData name="#ZHAO PEILIN#" userId="a42835d9-f78b-466c-b2be-c93bc7dd523d" providerId="ADAL" clId="{02B354E6-CFDF-4DFA-8AC1-2408252BFC77}" dt="2024-07-06T09:02:25.362" v="479" actId="478"/>
          <ac:picMkLst>
            <pc:docMk/>
            <pc:sldMk cId="357875417" sldId="577"/>
            <ac:picMk id="1026" creationId="{750BA04C-57CA-F57F-7FB3-BC1014159C43}"/>
          </ac:picMkLst>
        </pc:picChg>
        <pc:picChg chg="add">
          <ac:chgData name="#ZHAO PEILIN#" userId="a42835d9-f78b-466c-b2be-c93bc7dd523d" providerId="ADAL" clId="{02B354E6-CFDF-4DFA-8AC1-2408252BFC77}" dt="2024-07-06T09:03:15.021" v="482"/>
          <ac:picMkLst>
            <pc:docMk/>
            <pc:sldMk cId="357875417" sldId="577"/>
            <ac:picMk id="1028" creationId="{F5437956-BC8C-370A-52E8-1776F6B9C485}"/>
          </ac:picMkLst>
        </pc:picChg>
        <pc:picChg chg="add del mod">
          <ac:chgData name="#ZHAO PEILIN#" userId="a42835d9-f78b-466c-b2be-c93bc7dd523d" providerId="ADAL" clId="{02B354E6-CFDF-4DFA-8AC1-2408252BFC77}" dt="2024-07-06T09:08:08.147" v="589" actId="478"/>
          <ac:picMkLst>
            <pc:docMk/>
            <pc:sldMk cId="357875417" sldId="577"/>
            <ac:picMk id="1030" creationId="{886AF7C9-A035-3224-4ED9-8D2A9AAF28E4}"/>
          </ac:picMkLst>
        </pc:picChg>
      </pc:sldChg>
      <pc:sldChg chg="addSp delSp modSp add mod modNotesTx">
        <pc:chgData name="#ZHAO PEILIN#" userId="a42835d9-f78b-466c-b2be-c93bc7dd523d" providerId="ADAL" clId="{02B354E6-CFDF-4DFA-8AC1-2408252BFC77}" dt="2024-07-08T08:54:43.109" v="13737" actId="20577"/>
        <pc:sldMkLst>
          <pc:docMk/>
          <pc:sldMk cId="66504698" sldId="578"/>
        </pc:sldMkLst>
        <pc:spChg chg="add mod">
          <ac:chgData name="#ZHAO PEILIN#" userId="a42835d9-f78b-466c-b2be-c93bc7dd523d" providerId="ADAL" clId="{02B354E6-CFDF-4DFA-8AC1-2408252BFC77}" dt="2024-07-06T11:39:43.762" v="2112" actId="1076"/>
          <ac:spMkLst>
            <pc:docMk/>
            <pc:sldMk cId="66504698" sldId="578"/>
            <ac:spMk id="4" creationId="{63240BB7-ADB8-B5C4-0E0D-4B8013407CEC}"/>
          </ac:spMkLst>
        </pc:spChg>
        <pc:spChg chg="add del mod">
          <ac:chgData name="#ZHAO PEILIN#" userId="a42835d9-f78b-466c-b2be-c93bc7dd523d" providerId="ADAL" clId="{02B354E6-CFDF-4DFA-8AC1-2408252BFC77}" dt="2024-07-06T11:39:26.026" v="2084" actId="478"/>
          <ac:spMkLst>
            <pc:docMk/>
            <pc:sldMk cId="66504698" sldId="578"/>
            <ac:spMk id="5" creationId="{6C68131A-C2CC-6CED-4186-3EFD2DEA176D}"/>
          </ac:spMkLst>
        </pc:spChg>
        <pc:spChg chg="add mod">
          <ac:chgData name="#ZHAO PEILIN#" userId="a42835d9-f78b-466c-b2be-c93bc7dd523d" providerId="ADAL" clId="{02B354E6-CFDF-4DFA-8AC1-2408252BFC77}" dt="2024-07-06T11:39:28.962" v="2085"/>
          <ac:spMkLst>
            <pc:docMk/>
            <pc:sldMk cId="66504698" sldId="578"/>
            <ac:spMk id="6" creationId="{9294FCA9-D595-CB77-8F22-50A54A7C9F08}"/>
          </ac:spMkLst>
        </pc:spChg>
        <pc:spChg chg="add mod">
          <ac:chgData name="#ZHAO PEILIN#" userId="a42835d9-f78b-466c-b2be-c93bc7dd523d" providerId="ADAL" clId="{02B354E6-CFDF-4DFA-8AC1-2408252BFC77}" dt="2024-07-06T11:39:28.962" v="2085"/>
          <ac:spMkLst>
            <pc:docMk/>
            <pc:sldMk cId="66504698" sldId="578"/>
            <ac:spMk id="7" creationId="{10946BC2-992E-BD82-E656-AA55A0875A74}"/>
          </ac:spMkLst>
        </pc:spChg>
        <pc:spChg chg="add mod">
          <ac:chgData name="#ZHAO PEILIN#" userId="a42835d9-f78b-466c-b2be-c93bc7dd523d" providerId="ADAL" clId="{02B354E6-CFDF-4DFA-8AC1-2408252BFC77}" dt="2024-07-06T11:41:01.007" v="2173" actId="20577"/>
          <ac:spMkLst>
            <pc:docMk/>
            <pc:sldMk cId="66504698" sldId="578"/>
            <ac:spMk id="8" creationId="{573EE6B3-B9EA-269B-3881-7118FEC95C8E}"/>
          </ac:spMkLst>
        </pc:spChg>
        <pc:spChg chg="add mod">
          <ac:chgData name="#ZHAO PEILIN#" userId="a42835d9-f78b-466c-b2be-c93bc7dd523d" providerId="ADAL" clId="{02B354E6-CFDF-4DFA-8AC1-2408252BFC77}" dt="2024-07-06T11:39:57.680" v="2127" actId="20577"/>
          <ac:spMkLst>
            <pc:docMk/>
            <pc:sldMk cId="66504698" sldId="578"/>
            <ac:spMk id="9" creationId="{C1200401-795A-CFAD-7D5A-608535378A3A}"/>
          </ac:spMkLst>
        </pc:spChg>
        <pc:spChg chg="mod">
          <ac:chgData name="#ZHAO PEILIN#" userId="a42835d9-f78b-466c-b2be-c93bc7dd523d" providerId="ADAL" clId="{02B354E6-CFDF-4DFA-8AC1-2408252BFC77}" dt="2024-07-06T13:49:43.134" v="3786" actId="20577"/>
          <ac:spMkLst>
            <pc:docMk/>
            <pc:sldMk cId="66504698" sldId="578"/>
            <ac:spMk id="10" creationId="{4D8E984B-A821-CC4A-4AF2-0EA0AEDF45A8}"/>
          </ac:spMkLst>
        </pc:spChg>
        <pc:spChg chg="add mod">
          <ac:chgData name="#ZHAO PEILIN#" userId="a42835d9-f78b-466c-b2be-c93bc7dd523d" providerId="ADAL" clId="{02B354E6-CFDF-4DFA-8AC1-2408252BFC77}" dt="2024-07-06T12:57:59.466" v="3667"/>
          <ac:spMkLst>
            <pc:docMk/>
            <pc:sldMk cId="66504698" sldId="578"/>
            <ac:spMk id="11" creationId="{333464C9-D6E9-F01C-6B4F-F117AE0A15C9}"/>
          </ac:spMkLst>
        </pc:spChg>
        <pc:spChg chg="add mod">
          <ac:chgData name="#ZHAO PEILIN#" userId="a42835d9-f78b-466c-b2be-c93bc7dd523d" providerId="ADAL" clId="{02B354E6-CFDF-4DFA-8AC1-2408252BFC77}" dt="2024-07-06T12:57:59.466" v="3667"/>
          <ac:spMkLst>
            <pc:docMk/>
            <pc:sldMk cId="66504698" sldId="578"/>
            <ac:spMk id="12" creationId="{E44585FA-D8F1-4A5A-C043-E4D0A1B86B1E}"/>
          </ac:spMkLst>
        </pc:spChg>
        <pc:spChg chg="add mod">
          <ac:chgData name="#ZHAO PEILIN#" userId="a42835d9-f78b-466c-b2be-c93bc7dd523d" providerId="ADAL" clId="{02B354E6-CFDF-4DFA-8AC1-2408252BFC77}" dt="2024-07-06T12:57:59.466" v="3667"/>
          <ac:spMkLst>
            <pc:docMk/>
            <pc:sldMk cId="66504698" sldId="578"/>
            <ac:spMk id="13" creationId="{668C7EAB-EE0B-9A30-668E-427D591BF2E3}"/>
          </ac:spMkLst>
        </pc:spChg>
        <pc:spChg chg="add mod">
          <ac:chgData name="#ZHAO PEILIN#" userId="a42835d9-f78b-466c-b2be-c93bc7dd523d" providerId="ADAL" clId="{02B354E6-CFDF-4DFA-8AC1-2408252BFC77}" dt="2024-07-06T12:57:59.466" v="3667"/>
          <ac:spMkLst>
            <pc:docMk/>
            <pc:sldMk cId="66504698" sldId="578"/>
            <ac:spMk id="14" creationId="{F088C0BC-6150-D63A-4901-0A63EFCE0EC4}"/>
          </ac:spMkLst>
        </pc:spChg>
        <pc:spChg chg="mod">
          <ac:chgData name="#ZHAO PEILIN#" userId="a42835d9-f78b-466c-b2be-c93bc7dd523d" providerId="ADAL" clId="{02B354E6-CFDF-4DFA-8AC1-2408252BFC77}" dt="2024-07-06T11:39:39.696" v="2110" actId="1036"/>
          <ac:spMkLst>
            <pc:docMk/>
            <pc:sldMk cId="66504698" sldId="578"/>
            <ac:spMk id="15" creationId="{62C74A56-95F0-E8AD-87F7-64440823F66C}"/>
          </ac:spMkLst>
        </pc:spChg>
        <pc:spChg chg="mod">
          <ac:chgData name="#ZHAO PEILIN#" userId="a42835d9-f78b-466c-b2be-c93bc7dd523d" providerId="ADAL" clId="{02B354E6-CFDF-4DFA-8AC1-2408252BFC77}" dt="2024-07-06T11:39:39.696" v="2110" actId="1036"/>
          <ac:spMkLst>
            <pc:docMk/>
            <pc:sldMk cId="66504698" sldId="578"/>
            <ac:spMk id="16" creationId="{D50FBE92-2CB0-386E-7158-BE8074BE5E40}"/>
          </ac:spMkLst>
        </pc:spChg>
        <pc:spChg chg="mod">
          <ac:chgData name="#ZHAO PEILIN#" userId="a42835d9-f78b-466c-b2be-c93bc7dd523d" providerId="ADAL" clId="{02B354E6-CFDF-4DFA-8AC1-2408252BFC77}" dt="2024-07-06T11:39:39.696" v="2110" actId="1036"/>
          <ac:spMkLst>
            <pc:docMk/>
            <pc:sldMk cId="66504698" sldId="578"/>
            <ac:spMk id="18" creationId="{3410F580-C1BA-C68A-94D2-320B98EF485D}"/>
          </ac:spMkLst>
        </pc:spChg>
        <pc:spChg chg="mod">
          <ac:chgData name="#ZHAO PEILIN#" userId="a42835d9-f78b-466c-b2be-c93bc7dd523d" providerId="ADAL" clId="{02B354E6-CFDF-4DFA-8AC1-2408252BFC77}" dt="2024-07-06T11:39:39.696" v="2110" actId="1036"/>
          <ac:spMkLst>
            <pc:docMk/>
            <pc:sldMk cId="66504698" sldId="578"/>
            <ac:spMk id="19" creationId="{FF0640C7-B973-C64F-C9FE-44BF07EDE06F}"/>
          </ac:spMkLst>
        </pc:spChg>
        <pc:spChg chg="mod">
          <ac:chgData name="#ZHAO PEILIN#" userId="a42835d9-f78b-466c-b2be-c93bc7dd523d" providerId="ADAL" clId="{02B354E6-CFDF-4DFA-8AC1-2408252BFC77}" dt="2024-07-06T11:39:39.696" v="2110" actId="1036"/>
          <ac:spMkLst>
            <pc:docMk/>
            <pc:sldMk cId="66504698" sldId="578"/>
            <ac:spMk id="20" creationId="{2B9F2F82-CA2F-0930-29C1-827A3F1EB106}"/>
          </ac:spMkLst>
        </pc:spChg>
        <pc:spChg chg="add mod">
          <ac:chgData name="#ZHAO PEILIN#" userId="a42835d9-f78b-466c-b2be-c93bc7dd523d" providerId="ADAL" clId="{02B354E6-CFDF-4DFA-8AC1-2408252BFC77}" dt="2024-07-06T12:57:59.466" v="3667"/>
          <ac:spMkLst>
            <pc:docMk/>
            <pc:sldMk cId="66504698" sldId="578"/>
            <ac:spMk id="21" creationId="{0F4FC3FE-213B-CAD3-A4FD-D4F943BAED89}"/>
          </ac:spMkLst>
        </pc:spChg>
        <pc:spChg chg="del">
          <ac:chgData name="#ZHAO PEILIN#" userId="a42835d9-f78b-466c-b2be-c93bc7dd523d" providerId="ADAL" clId="{02B354E6-CFDF-4DFA-8AC1-2408252BFC77}" dt="2024-07-06T11:29:28.708" v="1356" actId="478"/>
          <ac:spMkLst>
            <pc:docMk/>
            <pc:sldMk cId="66504698" sldId="578"/>
            <ac:spMk id="23" creationId="{981B93CD-F2FD-DDBA-EC41-FAE8EA7E87C8}"/>
          </ac:spMkLst>
        </pc:spChg>
        <pc:spChg chg="del">
          <ac:chgData name="#ZHAO PEILIN#" userId="a42835d9-f78b-466c-b2be-c93bc7dd523d" providerId="ADAL" clId="{02B354E6-CFDF-4DFA-8AC1-2408252BFC77}" dt="2024-07-06T11:29:28.708" v="1356" actId="478"/>
          <ac:spMkLst>
            <pc:docMk/>
            <pc:sldMk cId="66504698" sldId="578"/>
            <ac:spMk id="24" creationId="{64403314-0727-E5B5-6C0F-87F67C775634}"/>
          </ac:spMkLst>
        </pc:spChg>
        <pc:spChg chg="del">
          <ac:chgData name="#ZHAO PEILIN#" userId="a42835d9-f78b-466c-b2be-c93bc7dd523d" providerId="ADAL" clId="{02B354E6-CFDF-4DFA-8AC1-2408252BFC77}" dt="2024-07-06T11:29:28.708" v="1356" actId="478"/>
          <ac:spMkLst>
            <pc:docMk/>
            <pc:sldMk cId="66504698" sldId="578"/>
            <ac:spMk id="25" creationId="{42B563B5-3A2D-41D9-9A2B-525384ACA7BD}"/>
          </ac:spMkLst>
        </pc:spChg>
        <pc:spChg chg="del">
          <ac:chgData name="#ZHAO PEILIN#" userId="a42835d9-f78b-466c-b2be-c93bc7dd523d" providerId="ADAL" clId="{02B354E6-CFDF-4DFA-8AC1-2408252BFC77}" dt="2024-07-06T11:29:28.708" v="1356" actId="478"/>
          <ac:spMkLst>
            <pc:docMk/>
            <pc:sldMk cId="66504698" sldId="578"/>
            <ac:spMk id="26" creationId="{DF6A0384-0787-DF52-218E-574FA1392E4D}"/>
          </ac:spMkLst>
        </pc:spChg>
        <pc:spChg chg="del">
          <ac:chgData name="#ZHAO PEILIN#" userId="a42835d9-f78b-466c-b2be-c93bc7dd523d" providerId="ADAL" clId="{02B354E6-CFDF-4DFA-8AC1-2408252BFC77}" dt="2024-07-06T11:29:28.708" v="1356" actId="478"/>
          <ac:spMkLst>
            <pc:docMk/>
            <pc:sldMk cId="66504698" sldId="578"/>
            <ac:spMk id="27" creationId="{D72D5251-F707-10A8-6E9B-D7E3B8F47D73}"/>
          </ac:spMkLst>
        </pc:spChg>
        <pc:spChg chg="del">
          <ac:chgData name="#ZHAO PEILIN#" userId="a42835d9-f78b-466c-b2be-c93bc7dd523d" providerId="ADAL" clId="{02B354E6-CFDF-4DFA-8AC1-2408252BFC77}" dt="2024-07-06T11:29:28.708" v="1356" actId="478"/>
          <ac:spMkLst>
            <pc:docMk/>
            <pc:sldMk cId="66504698" sldId="578"/>
            <ac:spMk id="28" creationId="{92836DC7-E379-0670-C3D9-BB197F49409B}"/>
          </ac:spMkLst>
        </pc:spChg>
        <pc:picChg chg="add del mod">
          <ac:chgData name="#ZHAO PEILIN#" userId="a42835d9-f78b-466c-b2be-c93bc7dd523d" providerId="ADAL" clId="{02B354E6-CFDF-4DFA-8AC1-2408252BFC77}" dt="2024-07-06T13:46:26.974" v="3674" actId="478"/>
          <ac:picMkLst>
            <pc:docMk/>
            <pc:sldMk cId="66504698" sldId="578"/>
            <ac:picMk id="2" creationId="{02FDA06C-0BBE-5EED-731C-C20E68C9B95D}"/>
          </ac:picMkLst>
        </pc:picChg>
        <pc:picChg chg="add del mod">
          <ac:chgData name="#ZHAO PEILIN#" userId="a42835d9-f78b-466c-b2be-c93bc7dd523d" providerId="ADAL" clId="{02B354E6-CFDF-4DFA-8AC1-2408252BFC77}" dt="2024-07-06T13:46:26.591" v="3673" actId="478"/>
          <ac:picMkLst>
            <pc:docMk/>
            <pc:sldMk cId="66504698" sldId="578"/>
            <ac:picMk id="3" creationId="{62B78348-9B63-19EA-059C-FD56EA676BAD}"/>
          </ac:picMkLst>
        </pc:picChg>
        <pc:picChg chg="add mod">
          <ac:chgData name="#ZHAO PEILIN#" userId="a42835d9-f78b-466c-b2be-c93bc7dd523d" providerId="ADAL" clId="{02B354E6-CFDF-4DFA-8AC1-2408252BFC77}" dt="2024-07-06T13:46:35.598" v="3678"/>
          <ac:picMkLst>
            <pc:docMk/>
            <pc:sldMk cId="66504698" sldId="578"/>
            <ac:picMk id="22" creationId="{0C7F81DE-B22E-10ED-DEDA-C7DF5335B2EF}"/>
          </ac:picMkLst>
        </pc:picChg>
        <pc:picChg chg="add mod">
          <ac:chgData name="#ZHAO PEILIN#" userId="a42835d9-f78b-466c-b2be-c93bc7dd523d" providerId="ADAL" clId="{02B354E6-CFDF-4DFA-8AC1-2408252BFC77}" dt="2024-07-06T13:46:35.598" v="3678"/>
          <ac:picMkLst>
            <pc:docMk/>
            <pc:sldMk cId="66504698" sldId="578"/>
            <ac:picMk id="29" creationId="{2CD95F30-2EAD-B613-FD9B-0D2756088495}"/>
          </ac:picMkLst>
        </pc:picChg>
      </pc:sldChg>
      <pc:sldChg chg="addSp delSp modSp add mod modNotesTx">
        <pc:chgData name="#ZHAO PEILIN#" userId="a42835d9-f78b-466c-b2be-c93bc7dd523d" providerId="ADAL" clId="{02B354E6-CFDF-4DFA-8AC1-2408252BFC77}" dt="2024-07-06T13:46:37.338" v="3679"/>
        <pc:sldMkLst>
          <pc:docMk/>
          <pc:sldMk cId="1440588548" sldId="579"/>
        </pc:sldMkLst>
        <pc:spChg chg="del">
          <ac:chgData name="#ZHAO PEILIN#" userId="a42835d9-f78b-466c-b2be-c93bc7dd523d" providerId="ADAL" clId="{02B354E6-CFDF-4DFA-8AC1-2408252BFC77}" dt="2024-07-06T11:58:24.504" v="2196" actId="478"/>
          <ac:spMkLst>
            <pc:docMk/>
            <pc:sldMk cId="1440588548" sldId="579"/>
            <ac:spMk id="4" creationId="{63240BB7-ADB8-B5C4-0E0D-4B8013407CEC}"/>
          </ac:spMkLst>
        </pc:spChg>
        <pc:spChg chg="add del mod">
          <ac:chgData name="#ZHAO PEILIN#" userId="a42835d9-f78b-466c-b2be-c93bc7dd523d" providerId="ADAL" clId="{02B354E6-CFDF-4DFA-8AC1-2408252BFC77}" dt="2024-07-06T12:29:07.833" v="2414" actId="478"/>
          <ac:spMkLst>
            <pc:docMk/>
            <pc:sldMk cId="1440588548" sldId="579"/>
            <ac:spMk id="5" creationId="{17CACE7B-9FC8-1D63-6026-4BDB815DDF53}"/>
          </ac:spMkLst>
        </pc:spChg>
        <pc:spChg chg="add mod">
          <ac:chgData name="#ZHAO PEILIN#" userId="a42835d9-f78b-466c-b2be-c93bc7dd523d" providerId="ADAL" clId="{02B354E6-CFDF-4DFA-8AC1-2408252BFC77}" dt="2024-07-06T12:45:34.970" v="3393" actId="1036"/>
          <ac:spMkLst>
            <pc:docMk/>
            <pc:sldMk cId="1440588548" sldId="579"/>
            <ac:spMk id="6" creationId="{209C2763-31A7-C2A4-C644-BD7B1E5D316C}"/>
          </ac:spMkLst>
        </pc:spChg>
        <pc:spChg chg="add mod">
          <ac:chgData name="#ZHAO PEILIN#" userId="a42835d9-f78b-466c-b2be-c93bc7dd523d" providerId="ADAL" clId="{02B354E6-CFDF-4DFA-8AC1-2408252BFC77}" dt="2024-07-06T12:45:34.970" v="3393" actId="1036"/>
          <ac:spMkLst>
            <pc:docMk/>
            <pc:sldMk cId="1440588548" sldId="579"/>
            <ac:spMk id="7" creationId="{8EC861D8-8A28-6444-5875-99EDA1E7185C}"/>
          </ac:spMkLst>
        </pc:spChg>
        <pc:spChg chg="del">
          <ac:chgData name="#ZHAO PEILIN#" userId="a42835d9-f78b-466c-b2be-c93bc7dd523d" providerId="ADAL" clId="{02B354E6-CFDF-4DFA-8AC1-2408252BFC77}" dt="2024-07-06T11:58:26.315" v="2198" actId="478"/>
          <ac:spMkLst>
            <pc:docMk/>
            <pc:sldMk cId="1440588548" sldId="579"/>
            <ac:spMk id="8" creationId="{573EE6B3-B9EA-269B-3881-7118FEC95C8E}"/>
          </ac:spMkLst>
        </pc:spChg>
        <pc:spChg chg="del">
          <ac:chgData name="#ZHAO PEILIN#" userId="a42835d9-f78b-466c-b2be-c93bc7dd523d" providerId="ADAL" clId="{02B354E6-CFDF-4DFA-8AC1-2408252BFC77}" dt="2024-07-06T11:58:25.434" v="2197" actId="478"/>
          <ac:spMkLst>
            <pc:docMk/>
            <pc:sldMk cId="1440588548" sldId="579"/>
            <ac:spMk id="9" creationId="{C1200401-795A-CFAD-7D5A-608535378A3A}"/>
          </ac:spMkLst>
        </pc:spChg>
        <pc:spChg chg="mod">
          <ac:chgData name="#ZHAO PEILIN#" userId="a42835d9-f78b-466c-b2be-c93bc7dd523d" providerId="ADAL" clId="{02B354E6-CFDF-4DFA-8AC1-2408252BFC77}" dt="2024-07-06T12:43:34.247" v="3345" actId="1076"/>
          <ac:spMkLst>
            <pc:docMk/>
            <pc:sldMk cId="1440588548" sldId="579"/>
            <ac:spMk id="10" creationId="{4D8E984B-A821-CC4A-4AF2-0EA0AEDF45A8}"/>
          </ac:spMkLst>
        </pc:spChg>
        <pc:spChg chg="add mod">
          <ac:chgData name="#ZHAO PEILIN#" userId="a42835d9-f78b-466c-b2be-c93bc7dd523d" providerId="ADAL" clId="{02B354E6-CFDF-4DFA-8AC1-2408252BFC77}" dt="2024-07-06T12:45:34.970" v="3393" actId="1036"/>
          <ac:spMkLst>
            <pc:docMk/>
            <pc:sldMk cId="1440588548" sldId="579"/>
            <ac:spMk id="11" creationId="{9E11B511-93B8-51A6-5EE0-0FA3F1ED1657}"/>
          </ac:spMkLst>
        </pc:spChg>
        <pc:spChg chg="add mod">
          <ac:chgData name="#ZHAO PEILIN#" userId="a42835d9-f78b-466c-b2be-c93bc7dd523d" providerId="ADAL" clId="{02B354E6-CFDF-4DFA-8AC1-2408252BFC77}" dt="2024-07-06T12:45:34.970" v="3393" actId="1036"/>
          <ac:spMkLst>
            <pc:docMk/>
            <pc:sldMk cId="1440588548" sldId="579"/>
            <ac:spMk id="12" creationId="{6FE2024D-E3DE-EF03-6663-64469414C525}"/>
          </ac:spMkLst>
        </pc:spChg>
        <pc:spChg chg="add mod">
          <ac:chgData name="#ZHAO PEILIN#" userId="a42835d9-f78b-466c-b2be-c93bc7dd523d" providerId="ADAL" clId="{02B354E6-CFDF-4DFA-8AC1-2408252BFC77}" dt="2024-07-06T12:45:34.970" v="3393" actId="1036"/>
          <ac:spMkLst>
            <pc:docMk/>
            <pc:sldMk cId="1440588548" sldId="579"/>
            <ac:spMk id="13" creationId="{883C477F-6A1E-0D12-C71A-C23A64F96157}"/>
          </ac:spMkLst>
        </pc:spChg>
        <pc:spChg chg="add mod">
          <ac:chgData name="#ZHAO PEILIN#" userId="a42835d9-f78b-466c-b2be-c93bc7dd523d" providerId="ADAL" clId="{02B354E6-CFDF-4DFA-8AC1-2408252BFC77}" dt="2024-07-06T12:45:34.970" v="3393" actId="1036"/>
          <ac:spMkLst>
            <pc:docMk/>
            <pc:sldMk cId="1440588548" sldId="579"/>
            <ac:spMk id="14" creationId="{8A705F52-7A02-AFFE-8E1B-6EA400B94B98}"/>
          </ac:spMkLst>
        </pc:spChg>
        <pc:spChg chg="del">
          <ac:chgData name="#ZHAO PEILIN#" userId="a42835d9-f78b-466c-b2be-c93bc7dd523d" providerId="ADAL" clId="{02B354E6-CFDF-4DFA-8AC1-2408252BFC77}" dt="2024-07-06T11:58:22.218" v="2193" actId="478"/>
          <ac:spMkLst>
            <pc:docMk/>
            <pc:sldMk cId="1440588548" sldId="579"/>
            <ac:spMk id="15" creationId="{62C74A56-95F0-E8AD-87F7-64440823F66C}"/>
          </ac:spMkLst>
        </pc:spChg>
        <pc:spChg chg="del">
          <ac:chgData name="#ZHAO PEILIN#" userId="a42835d9-f78b-466c-b2be-c93bc7dd523d" providerId="ADAL" clId="{02B354E6-CFDF-4DFA-8AC1-2408252BFC77}" dt="2024-07-06T11:58:20.088" v="2191" actId="478"/>
          <ac:spMkLst>
            <pc:docMk/>
            <pc:sldMk cId="1440588548" sldId="579"/>
            <ac:spMk id="16" creationId="{D50FBE92-2CB0-386E-7158-BE8074BE5E40}"/>
          </ac:spMkLst>
        </pc:spChg>
        <pc:spChg chg="del">
          <ac:chgData name="#ZHAO PEILIN#" userId="a42835d9-f78b-466c-b2be-c93bc7dd523d" providerId="ADAL" clId="{02B354E6-CFDF-4DFA-8AC1-2408252BFC77}" dt="2024-07-06T11:58:22.670" v="2194" actId="478"/>
          <ac:spMkLst>
            <pc:docMk/>
            <pc:sldMk cId="1440588548" sldId="579"/>
            <ac:spMk id="18" creationId="{3410F580-C1BA-C68A-94D2-320B98EF485D}"/>
          </ac:spMkLst>
        </pc:spChg>
        <pc:spChg chg="del">
          <ac:chgData name="#ZHAO PEILIN#" userId="a42835d9-f78b-466c-b2be-c93bc7dd523d" providerId="ADAL" clId="{02B354E6-CFDF-4DFA-8AC1-2408252BFC77}" dt="2024-07-06T11:58:21.426" v="2192" actId="478"/>
          <ac:spMkLst>
            <pc:docMk/>
            <pc:sldMk cId="1440588548" sldId="579"/>
            <ac:spMk id="19" creationId="{FF0640C7-B973-C64F-C9FE-44BF07EDE06F}"/>
          </ac:spMkLst>
        </pc:spChg>
        <pc:spChg chg="del">
          <ac:chgData name="#ZHAO PEILIN#" userId="a42835d9-f78b-466c-b2be-c93bc7dd523d" providerId="ADAL" clId="{02B354E6-CFDF-4DFA-8AC1-2408252BFC77}" dt="2024-07-06T11:58:23.706" v="2195" actId="478"/>
          <ac:spMkLst>
            <pc:docMk/>
            <pc:sldMk cId="1440588548" sldId="579"/>
            <ac:spMk id="20" creationId="{2B9F2F82-CA2F-0930-29C1-827A3F1EB106}"/>
          </ac:spMkLst>
        </pc:spChg>
        <pc:spChg chg="add del mod">
          <ac:chgData name="#ZHAO PEILIN#" userId="a42835d9-f78b-466c-b2be-c93bc7dd523d" providerId="ADAL" clId="{02B354E6-CFDF-4DFA-8AC1-2408252BFC77}" dt="2024-07-06T12:41:34.290" v="3168" actId="478"/>
          <ac:spMkLst>
            <pc:docMk/>
            <pc:sldMk cId="1440588548" sldId="579"/>
            <ac:spMk id="22" creationId="{F5EE83F7-AA10-ED1A-412B-B8B82323D1CF}"/>
          </ac:spMkLst>
        </pc:spChg>
        <pc:spChg chg="add del">
          <ac:chgData name="#ZHAO PEILIN#" userId="a42835d9-f78b-466c-b2be-c93bc7dd523d" providerId="ADAL" clId="{02B354E6-CFDF-4DFA-8AC1-2408252BFC77}" dt="2024-07-06T12:43:56.900" v="3347" actId="22"/>
          <ac:spMkLst>
            <pc:docMk/>
            <pc:sldMk cId="1440588548" sldId="579"/>
            <ac:spMk id="24" creationId="{68B1D287-4568-76D7-B84D-C8AD7CFA83F2}"/>
          </ac:spMkLst>
        </pc:spChg>
        <pc:spChg chg="add mod">
          <ac:chgData name="#ZHAO PEILIN#" userId="a42835d9-f78b-466c-b2be-c93bc7dd523d" providerId="ADAL" clId="{02B354E6-CFDF-4DFA-8AC1-2408252BFC77}" dt="2024-07-06T12:55:00.187" v="3553" actId="20577"/>
          <ac:spMkLst>
            <pc:docMk/>
            <pc:sldMk cId="1440588548" sldId="579"/>
            <ac:spMk id="26" creationId="{8ED2C454-F8DD-BAE5-F9A9-3D4FC6673D68}"/>
          </ac:spMkLst>
        </pc:spChg>
        <pc:spChg chg="add mod">
          <ac:chgData name="#ZHAO PEILIN#" userId="a42835d9-f78b-466c-b2be-c93bc7dd523d" providerId="ADAL" clId="{02B354E6-CFDF-4DFA-8AC1-2408252BFC77}" dt="2024-07-06T12:58:00.500" v="3668"/>
          <ac:spMkLst>
            <pc:docMk/>
            <pc:sldMk cId="1440588548" sldId="579"/>
            <ac:spMk id="27" creationId="{F00AB653-3A14-B531-E0AB-4E26BE791C81}"/>
          </ac:spMkLst>
        </pc:spChg>
        <pc:spChg chg="add mod">
          <ac:chgData name="#ZHAO PEILIN#" userId="a42835d9-f78b-466c-b2be-c93bc7dd523d" providerId="ADAL" clId="{02B354E6-CFDF-4DFA-8AC1-2408252BFC77}" dt="2024-07-06T12:58:00.500" v="3668"/>
          <ac:spMkLst>
            <pc:docMk/>
            <pc:sldMk cId="1440588548" sldId="579"/>
            <ac:spMk id="28" creationId="{1BC87401-34C2-DACD-E2DC-588ADE014A97}"/>
          </ac:spMkLst>
        </pc:spChg>
        <pc:spChg chg="add mod">
          <ac:chgData name="#ZHAO PEILIN#" userId="a42835d9-f78b-466c-b2be-c93bc7dd523d" providerId="ADAL" clId="{02B354E6-CFDF-4DFA-8AC1-2408252BFC77}" dt="2024-07-06T12:58:00.500" v="3668"/>
          <ac:spMkLst>
            <pc:docMk/>
            <pc:sldMk cId="1440588548" sldId="579"/>
            <ac:spMk id="29" creationId="{8525DA25-9B91-A6CC-3FB0-DF9FB772AEFB}"/>
          </ac:spMkLst>
        </pc:spChg>
        <pc:spChg chg="add mod">
          <ac:chgData name="#ZHAO PEILIN#" userId="a42835d9-f78b-466c-b2be-c93bc7dd523d" providerId="ADAL" clId="{02B354E6-CFDF-4DFA-8AC1-2408252BFC77}" dt="2024-07-06T12:58:00.500" v="3668"/>
          <ac:spMkLst>
            <pc:docMk/>
            <pc:sldMk cId="1440588548" sldId="579"/>
            <ac:spMk id="30" creationId="{EDD92219-6428-20F8-9156-EC83973E50A1}"/>
          </ac:spMkLst>
        </pc:spChg>
        <pc:spChg chg="add mod">
          <ac:chgData name="#ZHAO PEILIN#" userId="a42835d9-f78b-466c-b2be-c93bc7dd523d" providerId="ADAL" clId="{02B354E6-CFDF-4DFA-8AC1-2408252BFC77}" dt="2024-07-06T12:58:00.500" v="3668"/>
          <ac:spMkLst>
            <pc:docMk/>
            <pc:sldMk cId="1440588548" sldId="579"/>
            <ac:spMk id="31" creationId="{E7077B3E-2D06-0FA8-60A9-50FD711553D5}"/>
          </ac:spMkLst>
        </pc:spChg>
        <pc:picChg chg="del">
          <ac:chgData name="#ZHAO PEILIN#" userId="a42835d9-f78b-466c-b2be-c93bc7dd523d" providerId="ADAL" clId="{02B354E6-CFDF-4DFA-8AC1-2408252BFC77}" dt="2024-07-06T13:46:25.038" v="3672" actId="478"/>
          <ac:picMkLst>
            <pc:docMk/>
            <pc:sldMk cId="1440588548" sldId="579"/>
            <ac:picMk id="2" creationId="{02FDA06C-0BBE-5EED-731C-C20E68C9B95D}"/>
          </ac:picMkLst>
        </pc:picChg>
        <pc:picChg chg="del">
          <ac:chgData name="#ZHAO PEILIN#" userId="a42835d9-f78b-466c-b2be-c93bc7dd523d" providerId="ADAL" clId="{02B354E6-CFDF-4DFA-8AC1-2408252BFC77}" dt="2024-07-06T13:46:24.570" v="3671" actId="478"/>
          <ac:picMkLst>
            <pc:docMk/>
            <pc:sldMk cId="1440588548" sldId="579"/>
            <ac:picMk id="3" creationId="{62B78348-9B63-19EA-059C-FD56EA676BAD}"/>
          </ac:picMkLst>
        </pc:picChg>
        <pc:picChg chg="add mod">
          <ac:chgData name="#ZHAO PEILIN#" userId="a42835d9-f78b-466c-b2be-c93bc7dd523d" providerId="ADAL" clId="{02B354E6-CFDF-4DFA-8AC1-2408252BFC77}" dt="2024-07-06T13:46:37.338" v="3679"/>
          <ac:picMkLst>
            <pc:docMk/>
            <pc:sldMk cId="1440588548" sldId="579"/>
            <ac:picMk id="32" creationId="{018526ED-2BAF-EF52-98C7-2284C4824701}"/>
          </ac:picMkLst>
        </pc:picChg>
        <pc:picChg chg="add mod">
          <ac:chgData name="#ZHAO PEILIN#" userId="a42835d9-f78b-466c-b2be-c93bc7dd523d" providerId="ADAL" clId="{02B354E6-CFDF-4DFA-8AC1-2408252BFC77}" dt="2024-07-06T13:46:37.338" v="3679"/>
          <ac:picMkLst>
            <pc:docMk/>
            <pc:sldMk cId="1440588548" sldId="579"/>
            <ac:picMk id="33" creationId="{BCDCBDA3-6C28-DCDF-7355-B554868553DA}"/>
          </ac:picMkLst>
        </pc:picChg>
      </pc:sldChg>
      <pc:sldChg chg="new del">
        <pc:chgData name="#ZHAO PEILIN#" userId="a42835d9-f78b-466c-b2be-c93bc7dd523d" providerId="ADAL" clId="{02B354E6-CFDF-4DFA-8AC1-2408252BFC77}" dt="2024-07-07T07:44:24.407" v="10045" actId="47"/>
        <pc:sldMkLst>
          <pc:docMk/>
          <pc:sldMk cId="3731869201" sldId="580"/>
        </pc:sldMkLst>
      </pc:sldChg>
      <pc:sldChg chg="addSp modSp new del">
        <pc:chgData name="#ZHAO PEILIN#" userId="a42835d9-f78b-466c-b2be-c93bc7dd523d" providerId="ADAL" clId="{02B354E6-CFDF-4DFA-8AC1-2408252BFC77}" dt="2024-07-07T07:44:23.654" v="10044" actId="47"/>
        <pc:sldMkLst>
          <pc:docMk/>
          <pc:sldMk cId="2650672023" sldId="581"/>
        </pc:sldMkLst>
        <pc:spChg chg="add mod">
          <ac:chgData name="#ZHAO PEILIN#" userId="a42835d9-f78b-466c-b2be-c93bc7dd523d" providerId="ADAL" clId="{02B354E6-CFDF-4DFA-8AC1-2408252BFC77}" dt="2024-07-06T13:52:39.096" v="3885"/>
          <ac:spMkLst>
            <pc:docMk/>
            <pc:sldMk cId="2650672023" sldId="581"/>
            <ac:spMk id="4" creationId="{641BD78A-7B7E-5A6B-24BE-F85D149565F1}"/>
          </ac:spMkLst>
        </pc:spChg>
        <pc:graphicFrameChg chg="add mod">
          <ac:chgData name="#ZHAO PEILIN#" userId="a42835d9-f78b-466c-b2be-c93bc7dd523d" providerId="ADAL" clId="{02B354E6-CFDF-4DFA-8AC1-2408252BFC77}" dt="2024-07-06T13:52:39.096" v="3885"/>
          <ac:graphicFrameMkLst>
            <pc:docMk/>
            <pc:sldMk cId="2650672023" sldId="581"/>
            <ac:graphicFrameMk id="5" creationId="{CB6AFD22-4DBB-1A3E-0104-6E9D1B9F5112}"/>
          </ac:graphicFrameMkLst>
        </pc:graphicFrameChg>
      </pc:sldChg>
      <pc:sldChg chg="addSp delSp modSp add mod modNotesTx">
        <pc:chgData name="#ZHAO PEILIN#" userId="a42835d9-f78b-466c-b2be-c93bc7dd523d" providerId="ADAL" clId="{02B354E6-CFDF-4DFA-8AC1-2408252BFC77}" dt="2024-07-06T13:59:56.375" v="4146" actId="20577"/>
        <pc:sldMkLst>
          <pc:docMk/>
          <pc:sldMk cId="3507799613" sldId="582"/>
        </pc:sldMkLst>
        <pc:spChg chg="add mod">
          <ac:chgData name="#ZHAO PEILIN#" userId="a42835d9-f78b-466c-b2be-c93bc7dd523d" providerId="ADAL" clId="{02B354E6-CFDF-4DFA-8AC1-2408252BFC77}" dt="2024-07-06T13:53:52.007" v="3937" actId="20577"/>
          <ac:spMkLst>
            <pc:docMk/>
            <pc:sldMk cId="3507799613" sldId="582"/>
            <ac:spMk id="2" creationId="{476B88A5-507B-5785-B101-BF07817C2E69}"/>
          </ac:spMkLst>
        </pc:spChg>
        <pc:spChg chg="del">
          <ac:chgData name="#ZHAO PEILIN#" userId="a42835d9-f78b-466c-b2be-c93bc7dd523d" providerId="ADAL" clId="{02B354E6-CFDF-4DFA-8AC1-2408252BFC77}" dt="2024-07-06T13:53:01.057" v="3890" actId="478"/>
          <ac:spMkLst>
            <pc:docMk/>
            <pc:sldMk cId="3507799613" sldId="582"/>
            <ac:spMk id="6" creationId="{209C2763-31A7-C2A4-C644-BD7B1E5D316C}"/>
          </ac:spMkLst>
        </pc:spChg>
        <pc:spChg chg="del">
          <ac:chgData name="#ZHAO PEILIN#" userId="a42835d9-f78b-466c-b2be-c93bc7dd523d" providerId="ADAL" clId="{02B354E6-CFDF-4DFA-8AC1-2408252BFC77}" dt="2024-07-06T13:53:01.057" v="3890" actId="478"/>
          <ac:spMkLst>
            <pc:docMk/>
            <pc:sldMk cId="3507799613" sldId="582"/>
            <ac:spMk id="7" creationId="{8EC861D8-8A28-6444-5875-99EDA1E7185C}"/>
          </ac:spMkLst>
        </pc:spChg>
        <pc:spChg chg="add mod">
          <ac:chgData name="#ZHAO PEILIN#" userId="a42835d9-f78b-466c-b2be-c93bc7dd523d" providerId="ADAL" clId="{02B354E6-CFDF-4DFA-8AC1-2408252BFC77}" dt="2024-07-06T13:56:51.892" v="4039" actId="20577"/>
          <ac:spMkLst>
            <pc:docMk/>
            <pc:sldMk cId="3507799613" sldId="582"/>
            <ac:spMk id="8" creationId="{7C77BCE2-22F7-7926-EB51-91D937418DE0}"/>
          </ac:spMkLst>
        </pc:spChg>
        <pc:spChg chg="del">
          <ac:chgData name="#ZHAO PEILIN#" userId="a42835d9-f78b-466c-b2be-c93bc7dd523d" providerId="ADAL" clId="{02B354E6-CFDF-4DFA-8AC1-2408252BFC77}" dt="2024-07-06T13:52:51.227" v="3887" actId="478"/>
          <ac:spMkLst>
            <pc:docMk/>
            <pc:sldMk cId="3507799613" sldId="582"/>
            <ac:spMk id="10" creationId="{4D8E984B-A821-CC4A-4AF2-0EA0AEDF45A8}"/>
          </ac:spMkLst>
        </pc:spChg>
        <pc:spChg chg="del">
          <ac:chgData name="#ZHAO PEILIN#" userId="a42835d9-f78b-466c-b2be-c93bc7dd523d" providerId="ADAL" clId="{02B354E6-CFDF-4DFA-8AC1-2408252BFC77}" dt="2024-07-06T13:53:01.057" v="3890" actId="478"/>
          <ac:spMkLst>
            <pc:docMk/>
            <pc:sldMk cId="3507799613" sldId="582"/>
            <ac:spMk id="11" creationId="{9E11B511-93B8-51A6-5EE0-0FA3F1ED1657}"/>
          </ac:spMkLst>
        </pc:spChg>
        <pc:spChg chg="del">
          <ac:chgData name="#ZHAO PEILIN#" userId="a42835d9-f78b-466c-b2be-c93bc7dd523d" providerId="ADAL" clId="{02B354E6-CFDF-4DFA-8AC1-2408252BFC77}" dt="2024-07-06T13:53:01.057" v="3890" actId="478"/>
          <ac:spMkLst>
            <pc:docMk/>
            <pc:sldMk cId="3507799613" sldId="582"/>
            <ac:spMk id="12" creationId="{6FE2024D-E3DE-EF03-6663-64469414C525}"/>
          </ac:spMkLst>
        </pc:spChg>
        <pc:spChg chg="del">
          <ac:chgData name="#ZHAO PEILIN#" userId="a42835d9-f78b-466c-b2be-c93bc7dd523d" providerId="ADAL" clId="{02B354E6-CFDF-4DFA-8AC1-2408252BFC77}" dt="2024-07-06T13:53:01.057" v="3890" actId="478"/>
          <ac:spMkLst>
            <pc:docMk/>
            <pc:sldMk cId="3507799613" sldId="582"/>
            <ac:spMk id="13" creationId="{883C477F-6A1E-0D12-C71A-C23A64F96157}"/>
          </ac:spMkLst>
        </pc:spChg>
        <pc:spChg chg="del">
          <ac:chgData name="#ZHAO PEILIN#" userId="a42835d9-f78b-466c-b2be-c93bc7dd523d" providerId="ADAL" clId="{02B354E6-CFDF-4DFA-8AC1-2408252BFC77}" dt="2024-07-06T13:53:01.057" v="3890" actId="478"/>
          <ac:spMkLst>
            <pc:docMk/>
            <pc:sldMk cId="3507799613" sldId="582"/>
            <ac:spMk id="14" creationId="{8A705F52-7A02-AFFE-8E1B-6EA400B94B98}"/>
          </ac:spMkLst>
        </pc:spChg>
        <pc:spChg chg="del">
          <ac:chgData name="#ZHAO PEILIN#" userId="a42835d9-f78b-466c-b2be-c93bc7dd523d" providerId="ADAL" clId="{02B354E6-CFDF-4DFA-8AC1-2408252BFC77}" dt="2024-07-06T13:53:01.057" v="3890" actId="478"/>
          <ac:spMkLst>
            <pc:docMk/>
            <pc:sldMk cId="3507799613" sldId="582"/>
            <ac:spMk id="26" creationId="{8ED2C454-F8DD-BAE5-F9A9-3D4FC6673D68}"/>
          </ac:spMkLst>
        </pc:spChg>
        <pc:graphicFrameChg chg="add del mod">
          <ac:chgData name="#ZHAO PEILIN#" userId="a42835d9-f78b-466c-b2be-c93bc7dd523d" providerId="ADAL" clId="{02B354E6-CFDF-4DFA-8AC1-2408252BFC77}" dt="2024-07-06T13:52:57.551" v="3889" actId="478"/>
          <ac:graphicFrameMkLst>
            <pc:docMk/>
            <pc:sldMk cId="3507799613" sldId="582"/>
            <ac:graphicFrameMk id="3" creationId="{54EEC082-1DB2-EA4C-49BF-8B3DC3094A61}"/>
          </ac:graphicFrameMkLst>
        </pc:graphicFrameChg>
        <pc:graphicFrameChg chg="add mod modGraphic">
          <ac:chgData name="#ZHAO PEILIN#" userId="a42835d9-f78b-466c-b2be-c93bc7dd523d" providerId="ADAL" clId="{02B354E6-CFDF-4DFA-8AC1-2408252BFC77}" dt="2024-07-06T13:56:38.474" v="4033" actId="1035"/>
          <ac:graphicFrameMkLst>
            <pc:docMk/>
            <pc:sldMk cId="3507799613" sldId="582"/>
            <ac:graphicFrameMk id="4" creationId="{A16F76BA-51BF-170B-7C8E-0FE72044960B}"/>
          </ac:graphicFrameMkLst>
        </pc:graphicFrameChg>
      </pc:sldChg>
      <pc:sldChg chg="addSp delSp modSp add mod modNotesTx">
        <pc:chgData name="#ZHAO PEILIN#" userId="a42835d9-f78b-466c-b2be-c93bc7dd523d" providerId="ADAL" clId="{02B354E6-CFDF-4DFA-8AC1-2408252BFC77}" dt="2024-07-07T09:23:10.370" v="13154" actId="20577"/>
        <pc:sldMkLst>
          <pc:docMk/>
          <pc:sldMk cId="1523780604" sldId="583"/>
        </pc:sldMkLst>
        <pc:spChg chg="add del">
          <ac:chgData name="#ZHAO PEILIN#" userId="a42835d9-f78b-466c-b2be-c93bc7dd523d" providerId="ADAL" clId="{02B354E6-CFDF-4DFA-8AC1-2408252BFC77}" dt="2024-07-06T14:14:59.502" v="4174" actId="22"/>
          <ac:spMkLst>
            <pc:docMk/>
            <pc:sldMk cId="1523780604" sldId="583"/>
            <ac:spMk id="5" creationId="{7CDE8CE4-3739-B18E-46E4-03EBB6EA104B}"/>
          </ac:spMkLst>
        </pc:spChg>
        <pc:spChg chg="del">
          <ac:chgData name="#ZHAO PEILIN#" userId="a42835d9-f78b-466c-b2be-c93bc7dd523d" providerId="ADAL" clId="{02B354E6-CFDF-4DFA-8AC1-2408252BFC77}" dt="2024-07-06T14:01:02.484" v="4168" actId="478"/>
          <ac:spMkLst>
            <pc:docMk/>
            <pc:sldMk cId="1523780604" sldId="583"/>
            <ac:spMk id="6" creationId="{209C2763-31A7-C2A4-C644-BD7B1E5D316C}"/>
          </ac:spMkLst>
        </pc:spChg>
        <pc:spChg chg="del">
          <ac:chgData name="#ZHAO PEILIN#" userId="a42835d9-f78b-466c-b2be-c93bc7dd523d" providerId="ADAL" clId="{02B354E6-CFDF-4DFA-8AC1-2408252BFC77}" dt="2024-07-06T14:01:02.484" v="4168" actId="478"/>
          <ac:spMkLst>
            <pc:docMk/>
            <pc:sldMk cId="1523780604" sldId="583"/>
            <ac:spMk id="7" creationId="{8EC861D8-8A28-6444-5875-99EDA1E7185C}"/>
          </ac:spMkLst>
        </pc:spChg>
        <pc:spChg chg="add del">
          <ac:chgData name="#ZHAO PEILIN#" userId="a42835d9-f78b-466c-b2be-c93bc7dd523d" providerId="ADAL" clId="{02B354E6-CFDF-4DFA-8AC1-2408252BFC77}" dt="2024-07-06T14:15:01.088" v="4176" actId="22"/>
          <ac:spMkLst>
            <pc:docMk/>
            <pc:sldMk cId="1523780604" sldId="583"/>
            <ac:spMk id="9" creationId="{BDE090A7-7D45-552A-CA02-6F1E24AFCACB}"/>
          </ac:spMkLst>
        </pc:spChg>
        <pc:spChg chg="mod">
          <ac:chgData name="#ZHAO PEILIN#" userId="a42835d9-f78b-466c-b2be-c93bc7dd523d" providerId="ADAL" clId="{02B354E6-CFDF-4DFA-8AC1-2408252BFC77}" dt="2024-07-06T14:15:25.756" v="4188" actId="20577"/>
          <ac:spMkLst>
            <pc:docMk/>
            <pc:sldMk cId="1523780604" sldId="583"/>
            <ac:spMk id="10" creationId="{4D8E984B-A821-CC4A-4AF2-0EA0AEDF45A8}"/>
          </ac:spMkLst>
        </pc:spChg>
        <pc:spChg chg="del">
          <ac:chgData name="#ZHAO PEILIN#" userId="a42835d9-f78b-466c-b2be-c93bc7dd523d" providerId="ADAL" clId="{02B354E6-CFDF-4DFA-8AC1-2408252BFC77}" dt="2024-07-06T14:01:02.484" v="4168" actId="478"/>
          <ac:spMkLst>
            <pc:docMk/>
            <pc:sldMk cId="1523780604" sldId="583"/>
            <ac:spMk id="11" creationId="{9E11B511-93B8-51A6-5EE0-0FA3F1ED1657}"/>
          </ac:spMkLst>
        </pc:spChg>
        <pc:spChg chg="del">
          <ac:chgData name="#ZHAO PEILIN#" userId="a42835d9-f78b-466c-b2be-c93bc7dd523d" providerId="ADAL" clId="{02B354E6-CFDF-4DFA-8AC1-2408252BFC77}" dt="2024-07-06T14:01:02.484" v="4168" actId="478"/>
          <ac:spMkLst>
            <pc:docMk/>
            <pc:sldMk cId="1523780604" sldId="583"/>
            <ac:spMk id="12" creationId="{6FE2024D-E3DE-EF03-6663-64469414C525}"/>
          </ac:spMkLst>
        </pc:spChg>
        <pc:spChg chg="del">
          <ac:chgData name="#ZHAO PEILIN#" userId="a42835d9-f78b-466c-b2be-c93bc7dd523d" providerId="ADAL" clId="{02B354E6-CFDF-4DFA-8AC1-2408252BFC77}" dt="2024-07-06T14:01:02.484" v="4168" actId="478"/>
          <ac:spMkLst>
            <pc:docMk/>
            <pc:sldMk cId="1523780604" sldId="583"/>
            <ac:spMk id="13" creationId="{883C477F-6A1E-0D12-C71A-C23A64F96157}"/>
          </ac:spMkLst>
        </pc:spChg>
        <pc:spChg chg="del">
          <ac:chgData name="#ZHAO PEILIN#" userId="a42835d9-f78b-466c-b2be-c93bc7dd523d" providerId="ADAL" clId="{02B354E6-CFDF-4DFA-8AC1-2408252BFC77}" dt="2024-07-06T14:01:02.484" v="4168" actId="478"/>
          <ac:spMkLst>
            <pc:docMk/>
            <pc:sldMk cId="1523780604" sldId="583"/>
            <ac:spMk id="14" creationId="{8A705F52-7A02-AFFE-8E1B-6EA400B94B98}"/>
          </ac:spMkLst>
        </pc:spChg>
        <pc:spChg chg="add del mod">
          <ac:chgData name="#ZHAO PEILIN#" userId="a42835d9-f78b-466c-b2be-c93bc7dd523d" providerId="ADAL" clId="{02B354E6-CFDF-4DFA-8AC1-2408252BFC77}" dt="2024-07-06T14:15:17.034" v="4184" actId="22"/>
          <ac:spMkLst>
            <pc:docMk/>
            <pc:sldMk cId="1523780604" sldId="583"/>
            <ac:spMk id="16" creationId="{A08E0E53-A6D1-97E3-5773-3E988C24199D}"/>
          </ac:spMkLst>
        </pc:spChg>
        <pc:spChg chg="add mod">
          <ac:chgData name="#ZHAO PEILIN#" userId="a42835d9-f78b-466c-b2be-c93bc7dd523d" providerId="ADAL" clId="{02B354E6-CFDF-4DFA-8AC1-2408252BFC77}" dt="2024-07-06T14:15:30.205" v="4189" actId="2711"/>
          <ac:spMkLst>
            <pc:docMk/>
            <pc:sldMk cId="1523780604" sldId="583"/>
            <ac:spMk id="18" creationId="{053C2192-68BE-D53C-5AB5-FB602909B382}"/>
          </ac:spMkLst>
        </pc:spChg>
        <pc:spChg chg="del">
          <ac:chgData name="#ZHAO PEILIN#" userId="a42835d9-f78b-466c-b2be-c93bc7dd523d" providerId="ADAL" clId="{02B354E6-CFDF-4DFA-8AC1-2408252BFC77}" dt="2024-07-06T14:01:02.484" v="4168" actId="478"/>
          <ac:spMkLst>
            <pc:docMk/>
            <pc:sldMk cId="1523780604" sldId="583"/>
            <ac:spMk id="26" creationId="{8ED2C454-F8DD-BAE5-F9A9-3D4FC6673D68}"/>
          </ac:spMkLst>
        </pc:spChg>
        <pc:spChg chg="mod">
          <ac:chgData name="#ZHAO PEILIN#" userId="a42835d9-f78b-466c-b2be-c93bc7dd523d" providerId="ADAL" clId="{02B354E6-CFDF-4DFA-8AC1-2408252BFC77}" dt="2024-07-06T14:00:24.984" v="4148" actId="207"/>
          <ac:spMkLst>
            <pc:docMk/>
            <pc:sldMk cId="1523780604" sldId="583"/>
            <ac:spMk id="27" creationId="{F00AB653-3A14-B531-E0AB-4E26BE791C81}"/>
          </ac:spMkLst>
        </pc:spChg>
        <pc:spChg chg="mod">
          <ac:chgData name="#ZHAO PEILIN#" userId="a42835d9-f78b-466c-b2be-c93bc7dd523d" providerId="ADAL" clId="{02B354E6-CFDF-4DFA-8AC1-2408252BFC77}" dt="2024-07-06T14:00:29.144" v="4149" actId="207"/>
          <ac:spMkLst>
            <pc:docMk/>
            <pc:sldMk cId="1523780604" sldId="583"/>
            <ac:spMk id="28" creationId="{1BC87401-34C2-DACD-E2DC-588ADE014A97}"/>
          </ac:spMkLst>
        </pc:spChg>
        <pc:graphicFrameChg chg="add mod">
          <ac:chgData name="#ZHAO PEILIN#" userId="a42835d9-f78b-466c-b2be-c93bc7dd523d" providerId="ADAL" clId="{02B354E6-CFDF-4DFA-8AC1-2408252BFC77}" dt="2024-07-06T14:15:19.378" v="4186" actId="1076"/>
          <ac:graphicFrameMkLst>
            <pc:docMk/>
            <pc:sldMk cId="1523780604" sldId="583"/>
            <ac:graphicFrameMk id="2" creationId="{37862FFF-43E2-9447-9FB1-29B8FD48C1A1}"/>
          </ac:graphicFrameMkLst>
        </pc:graphicFrameChg>
        <pc:picChg chg="add mod">
          <ac:chgData name="#ZHAO PEILIN#" userId="a42835d9-f78b-466c-b2be-c93bc7dd523d" providerId="ADAL" clId="{02B354E6-CFDF-4DFA-8AC1-2408252BFC77}" dt="2024-07-06T14:15:19.050" v="4185" actId="1076"/>
          <ac:picMkLst>
            <pc:docMk/>
            <pc:sldMk cId="1523780604" sldId="583"/>
            <ac:picMk id="3" creationId="{B2163E15-E885-113B-9E5A-2D5D4320EDC8}"/>
          </ac:picMkLst>
        </pc:picChg>
        <pc:picChg chg="add mod">
          <ac:chgData name="#ZHAO PEILIN#" userId="a42835d9-f78b-466c-b2be-c93bc7dd523d" providerId="ADAL" clId="{02B354E6-CFDF-4DFA-8AC1-2408252BFC77}" dt="2024-07-06T14:15:37.002" v="4191" actId="1076"/>
          <ac:picMkLst>
            <pc:docMk/>
            <pc:sldMk cId="1523780604" sldId="583"/>
            <ac:picMk id="19" creationId="{859D5C8E-0D02-7050-7012-CD0EDF29DC0B}"/>
          </ac:picMkLst>
        </pc:picChg>
      </pc:sldChg>
      <pc:sldChg chg="addSp delSp modSp add mod modNotesTx">
        <pc:chgData name="#ZHAO PEILIN#" userId="a42835d9-f78b-466c-b2be-c93bc7dd523d" providerId="ADAL" clId="{02B354E6-CFDF-4DFA-8AC1-2408252BFC77}" dt="2024-07-07T03:22:38.024" v="5780"/>
        <pc:sldMkLst>
          <pc:docMk/>
          <pc:sldMk cId="50814449" sldId="584"/>
        </pc:sldMkLst>
        <pc:spChg chg="mod">
          <ac:chgData name="#ZHAO PEILIN#" userId="a42835d9-f78b-466c-b2be-c93bc7dd523d" providerId="ADAL" clId="{02B354E6-CFDF-4DFA-8AC1-2408252BFC77}" dt="2024-07-06T14:16:06.599" v="4241" actId="20577"/>
          <ac:spMkLst>
            <pc:docMk/>
            <pc:sldMk cId="50814449" sldId="584"/>
            <ac:spMk id="10" creationId="{4D8E984B-A821-CC4A-4AF2-0EA0AEDF45A8}"/>
          </ac:spMkLst>
        </pc:spChg>
        <pc:spChg chg="del">
          <ac:chgData name="#ZHAO PEILIN#" userId="a42835d9-f78b-466c-b2be-c93bc7dd523d" providerId="ADAL" clId="{02B354E6-CFDF-4DFA-8AC1-2408252BFC77}" dt="2024-07-06T14:16:20.988" v="4243" actId="478"/>
          <ac:spMkLst>
            <pc:docMk/>
            <pc:sldMk cId="50814449" sldId="584"/>
            <ac:spMk id="18" creationId="{053C2192-68BE-D53C-5AB5-FB602909B382}"/>
          </ac:spMkLst>
        </pc:spChg>
        <pc:graphicFrameChg chg="add mod modGraphic">
          <ac:chgData name="#ZHAO PEILIN#" userId="a42835d9-f78b-466c-b2be-c93bc7dd523d" providerId="ADAL" clId="{02B354E6-CFDF-4DFA-8AC1-2408252BFC77}" dt="2024-07-06T14:16:44.961" v="4287" actId="1035"/>
          <ac:graphicFrameMkLst>
            <pc:docMk/>
            <pc:sldMk cId="50814449" sldId="584"/>
            <ac:graphicFrameMk id="2" creationId="{36A29CB7-9CB3-59E5-5396-C47F04D2BDA9}"/>
          </ac:graphicFrameMkLst>
        </pc:graphicFrameChg>
        <pc:picChg chg="add mod">
          <ac:chgData name="#ZHAO PEILIN#" userId="a42835d9-f78b-466c-b2be-c93bc7dd523d" providerId="ADAL" clId="{02B354E6-CFDF-4DFA-8AC1-2408252BFC77}" dt="2024-07-06T14:16:47.877" v="4291" actId="1036"/>
          <ac:picMkLst>
            <pc:docMk/>
            <pc:sldMk cId="50814449" sldId="584"/>
            <ac:picMk id="3" creationId="{9E2723BA-17BA-DA2A-F674-0D7D6CDED149}"/>
          </ac:picMkLst>
        </pc:picChg>
        <pc:picChg chg="del">
          <ac:chgData name="#ZHAO PEILIN#" userId="a42835d9-f78b-466c-b2be-c93bc7dd523d" providerId="ADAL" clId="{02B354E6-CFDF-4DFA-8AC1-2408252BFC77}" dt="2024-07-06T14:16:18.649" v="4242" actId="478"/>
          <ac:picMkLst>
            <pc:docMk/>
            <pc:sldMk cId="50814449" sldId="584"/>
            <ac:picMk id="19" creationId="{859D5C8E-0D02-7050-7012-CD0EDF29DC0B}"/>
          </ac:picMkLst>
        </pc:picChg>
      </pc:sldChg>
      <pc:sldChg chg="addSp delSp modSp add mod modNotesTx">
        <pc:chgData name="#ZHAO PEILIN#" userId="a42835d9-f78b-466c-b2be-c93bc7dd523d" providerId="ADAL" clId="{02B354E6-CFDF-4DFA-8AC1-2408252BFC77}" dt="2024-07-07T03:34:24.118" v="6334"/>
        <pc:sldMkLst>
          <pc:docMk/>
          <pc:sldMk cId="2291567698" sldId="585"/>
        </pc:sldMkLst>
        <pc:spChg chg="add del mod">
          <ac:chgData name="#ZHAO PEILIN#" userId="a42835d9-f78b-466c-b2be-c93bc7dd523d" providerId="ADAL" clId="{02B354E6-CFDF-4DFA-8AC1-2408252BFC77}" dt="2024-07-06T14:29:13.843" v="4774" actId="478"/>
          <ac:spMkLst>
            <pc:docMk/>
            <pc:sldMk cId="2291567698" sldId="585"/>
            <ac:spMk id="4" creationId="{FC358540-81D8-6B19-81BA-52DB0586E3AF}"/>
          </ac:spMkLst>
        </pc:spChg>
        <pc:spChg chg="add del mod">
          <ac:chgData name="#ZHAO PEILIN#" userId="a42835d9-f78b-466c-b2be-c93bc7dd523d" providerId="ADAL" clId="{02B354E6-CFDF-4DFA-8AC1-2408252BFC77}" dt="2024-07-06T14:28:30.847" v="4740" actId="478"/>
          <ac:spMkLst>
            <pc:docMk/>
            <pc:sldMk cId="2291567698" sldId="585"/>
            <ac:spMk id="6" creationId="{280A6DB6-46F5-4163-3345-3D28E370D0A8}"/>
          </ac:spMkLst>
        </pc:spChg>
        <pc:spChg chg="add del mod">
          <ac:chgData name="#ZHAO PEILIN#" userId="a42835d9-f78b-466c-b2be-c93bc7dd523d" providerId="ADAL" clId="{02B354E6-CFDF-4DFA-8AC1-2408252BFC77}" dt="2024-07-06T14:25:35.069" v="4697" actId="478"/>
          <ac:spMkLst>
            <pc:docMk/>
            <pc:sldMk cId="2291567698" sldId="585"/>
            <ac:spMk id="7" creationId="{5FCD4D2E-8342-7756-6043-ECF1477532AC}"/>
          </ac:spMkLst>
        </pc:spChg>
        <pc:spChg chg="add del mod">
          <ac:chgData name="#ZHAO PEILIN#" userId="a42835d9-f78b-466c-b2be-c93bc7dd523d" providerId="ADAL" clId="{02B354E6-CFDF-4DFA-8AC1-2408252BFC77}" dt="2024-07-06T14:25:36.011" v="4698" actId="478"/>
          <ac:spMkLst>
            <pc:docMk/>
            <pc:sldMk cId="2291567698" sldId="585"/>
            <ac:spMk id="8" creationId="{06CAAF19-09F2-97CC-8BA7-B41FA13E0AAD}"/>
          </ac:spMkLst>
        </pc:spChg>
        <pc:spChg chg="add del mod">
          <ac:chgData name="#ZHAO PEILIN#" userId="a42835d9-f78b-466c-b2be-c93bc7dd523d" providerId="ADAL" clId="{02B354E6-CFDF-4DFA-8AC1-2408252BFC77}" dt="2024-07-06T14:28:31.648" v="4741" actId="478"/>
          <ac:spMkLst>
            <pc:docMk/>
            <pc:sldMk cId="2291567698" sldId="585"/>
            <ac:spMk id="9" creationId="{52993FFE-934A-0491-6F7F-6DA638CED44D}"/>
          </ac:spMkLst>
        </pc:spChg>
        <pc:spChg chg="mod">
          <ac:chgData name="#ZHAO PEILIN#" userId="a42835d9-f78b-466c-b2be-c93bc7dd523d" providerId="ADAL" clId="{02B354E6-CFDF-4DFA-8AC1-2408252BFC77}" dt="2024-07-06T14:38:06.484" v="4909" actId="1076"/>
          <ac:spMkLst>
            <pc:docMk/>
            <pc:sldMk cId="2291567698" sldId="585"/>
            <ac:spMk id="10" creationId="{4D8E984B-A821-CC4A-4AF2-0EA0AEDF45A8}"/>
          </ac:spMkLst>
        </pc:spChg>
        <pc:spChg chg="add mod">
          <ac:chgData name="#ZHAO PEILIN#" userId="a42835d9-f78b-466c-b2be-c93bc7dd523d" providerId="ADAL" clId="{02B354E6-CFDF-4DFA-8AC1-2408252BFC77}" dt="2024-07-06T14:26:15.990" v="4707"/>
          <ac:spMkLst>
            <pc:docMk/>
            <pc:sldMk cId="2291567698" sldId="585"/>
            <ac:spMk id="11" creationId="{C3638F2A-0300-251E-EDD6-E48441263D86}"/>
          </ac:spMkLst>
        </pc:spChg>
        <pc:spChg chg="add del mod">
          <ac:chgData name="#ZHAO PEILIN#" userId="a42835d9-f78b-466c-b2be-c93bc7dd523d" providerId="ADAL" clId="{02B354E6-CFDF-4DFA-8AC1-2408252BFC77}" dt="2024-07-06T14:28:32.243" v="4742" actId="478"/>
          <ac:spMkLst>
            <pc:docMk/>
            <pc:sldMk cId="2291567698" sldId="585"/>
            <ac:spMk id="12" creationId="{42B4DC18-196C-8AD9-FD56-3E7FC5E65A60}"/>
          </ac:spMkLst>
        </pc:spChg>
        <pc:spChg chg="add del mod">
          <ac:chgData name="#ZHAO PEILIN#" userId="a42835d9-f78b-466c-b2be-c93bc7dd523d" providerId="ADAL" clId="{02B354E6-CFDF-4DFA-8AC1-2408252BFC77}" dt="2024-07-06T14:28:33.104" v="4743" actId="478"/>
          <ac:spMkLst>
            <pc:docMk/>
            <pc:sldMk cId="2291567698" sldId="585"/>
            <ac:spMk id="13" creationId="{EFB5211F-A816-820D-4EE4-424D1030B80A}"/>
          </ac:spMkLst>
        </pc:spChg>
        <pc:spChg chg="add del mod">
          <ac:chgData name="#ZHAO PEILIN#" userId="a42835d9-f78b-466c-b2be-c93bc7dd523d" providerId="ADAL" clId="{02B354E6-CFDF-4DFA-8AC1-2408252BFC77}" dt="2024-07-06T14:28:33.650" v="4744" actId="478"/>
          <ac:spMkLst>
            <pc:docMk/>
            <pc:sldMk cId="2291567698" sldId="585"/>
            <ac:spMk id="14" creationId="{FE219927-32FC-952E-8770-3EFFBD8F5E53}"/>
          </ac:spMkLst>
        </pc:spChg>
        <pc:spChg chg="add del mod">
          <ac:chgData name="#ZHAO PEILIN#" userId="a42835d9-f78b-466c-b2be-c93bc7dd523d" providerId="ADAL" clId="{02B354E6-CFDF-4DFA-8AC1-2408252BFC77}" dt="2024-07-06T14:28:34.307" v="4745" actId="478"/>
          <ac:spMkLst>
            <pc:docMk/>
            <pc:sldMk cId="2291567698" sldId="585"/>
            <ac:spMk id="15" creationId="{DAC0A5C9-FDF9-7BF2-5EC7-AC9853A59653}"/>
          </ac:spMkLst>
        </pc:spChg>
        <pc:spChg chg="add del mod">
          <ac:chgData name="#ZHAO PEILIN#" userId="a42835d9-f78b-466c-b2be-c93bc7dd523d" providerId="ADAL" clId="{02B354E6-CFDF-4DFA-8AC1-2408252BFC77}" dt="2024-07-06T14:28:40.157" v="4746" actId="478"/>
          <ac:spMkLst>
            <pc:docMk/>
            <pc:sldMk cId="2291567698" sldId="585"/>
            <ac:spMk id="16" creationId="{7D8BB9A9-97BB-6DFC-7438-57AF4CC3C3C4}"/>
          </ac:spMkLst>
        </pc:spChg>
        <pc:spChg chg="add del mod">
          <ac:chgData name="#ZHAO PEILIN#" userId="a42835d9-f78b-466c-b2be-c93bc7dd523d" providerId="ADAL" clId="{02B354E6-CFDF-4DFA-8AC1-2408252BFC77}" dt="2024-07-06T14:28:40.819" v="4747" actId="478"/>
          <ac:spMkLst>
            <pc:docMk/>
            <pc:sldMk cId="2291567698" sldId="585"/>
            <ac:spMk id="18" creationId="{EBDEB734-1BDD-4EE6-F7D5-713FBFE1A2F6}"/>
          </ac:spMkLst>
        </pc:spChg>
        <pc:spChg chg="add del mod">
          <ac:chgData name="#ZHAO PEILIN#" userId="a42835d9-f78b-466c-b2be-c93bc7dd523d" providerId="ADAL" clId="{02B354E6-CFDF-4DFA-8AC1-2408252BFC77}" dt="2024-07-06T14:28:30.196" v="4739" actId="478"/>
          <ac:spMkLst>
            <pc:docMk/>
            <pc:sldMk cId="2291567698" sldId="585"/>
            <ac:spMk id="20" creationId="{BDF5D1D2-8B05-8A4B-29F5-9B38AAD460E5}"/>
          </ac:spMkLst>
        </pc:spChg>
        <pc:spChg chg="add del mod">
          <ac:chgData name="#ZHAO PEILIN#" userId="a42835d9-f78b-466c-b2be-c93bc7dd523d" providerId="ADAL" clId="{02B354E6-CFDF-4DFA-8AC1-2408252BFC77}" dt="2024-07-06T14:38:03.730" v="4907" actId="478"/>
          <ac:spMkLst>
            <pc:docMk/>
            <pc:sldMk cId="2291567698" sldId="585"/>
            <ac:spMk id="22" creationId="{7EE92383-2EC7-31B5-B55F-6F671F38709D}"/>
          </ac:spMkLst>
        </pc:spChg>
        <pc:spChg chg="add mod">
          <ac:chgData name="#ZHAO PEILIN#" userId="a42835d9-f78b-466c-b2be-c93bc7dd523d" providerId="ADAL" clId="{02B354E6-CFDF-4DFA-8AC1-2408252BFC77}" dt="2024-07-06T14:39:47.700" v="5013" actId="1035"/>
          <ac:spMkLst>
            <pc:docMk/>
            <pc:sldMk cId="2291567698" sldId="585"/>
            <ac:spMk id="23" creationId="{C78E6BFC-8F51-1327-B600-AF8D65640027}"/>
          </ac:spMkLst>
        </pc:spChg>
        <pc:spChg chg="add mod">
          <ac:chgData name="#ZHAO PEILIN#" userId="a42835d9-f78b-466c-b2be-c93bc7dd523d" providerId="ADAL" clId="{02B354E6-CFDF-4DFA-8AC1-2408252BFC77}" dt="2024-07-06T14:39:47.700" v="5013" actId="1035"/>
          <ac:spMkLst>
            <pc:docMk/>
            <pc:sldMk cId="2291567698" sldId="585"/>
            <ac:spMk id="24" creationId="{783CC28E-26A0-F3DC-2C02-EF83E1EA0A21}"/>
          </ac:spMkLst>
        </pc:spChg>
        <pc:spChg chg="add del mod">
          <ac:chgData name="#ZHAO PEILIN#" userId="a42835d9-f78b-466c-b2be-c93bc7dd523d" providerId="ADAL" clId="{02B354E6-CFDF-4DFA-8AC1-2408252BFC77}" dt="2024-07-06T14:35:09.647" v="4869" actId="478"/>
          <ac:spMkLst>
            <pc:docMk/>
            <pc:sldMk cId="2291567698" sldId="585"/>
            <ac:spMk id="25" creationId="{3CF4ED36-6C8A-1EAD-5C21-4740F9162C25}"/>
          </ac:spMkLst>
        </pc:spChg>
        <pc:spChg chg="add del mod">
          <ac:chgData name="#ZHAO PEILIN#" userId="a42835d9-f78b-466c-b2be-c93bc7dd523d" providerId="ADAL" clId="{02B354E6-CFDF-4DFA-8AC1-2408252BFC77}" dt="2024-07-06T14:35:08.609" v="4868" actId="478"/>
          <ac:spMkLst>
            <pc:docMk/>
            <pc:sldMk cId="2291567698" sldId="585"/>
            <ac:spMk id="26" creationId="{0691FC24-82EF-BED0-33D9-DFCB00555989}"/>
          </ac:spMkLst>
        </pc:spChg>
        <pc:spChg chg="mod">
          <ac:chgData name="#ZHAO PEILIN#" userId="a42835d9-f78b-466c-b2be-c93bc7dd523d" providerId="ADAL" clId="{02B354E6-CFDF-4DFA-8AC1-2408252BFC77}" dt="2024-07-06T14:17:01.413" v="4293" actId="207"/>
          <ac:spMkLst>
            <pc:docMk/>
            <pc:sldMk cId="2291567698" sldId="585"/>
            <ac:spMk id="28" creationId="{1BC87401-34C2-DACD-E2DC-588ADE014A97}"/>
          </ac:spMkLst>
        </pc:spChg>
        <pc:spChg chg="mod">
          <ac:chgData name="#ZHAO PEILIN#" userId="a42835d9-f78b-466c-b2be-c93bc7dd523d" providerId="ADAL" clId="{02B354E6-CFDF-4DFA-8AC1-2408252BFC77}" dt="2024-07-06T14:17:04.009" v="4294" actId="207"/>
          <ac:spMkLst>
            <pc:docMk/>
            <pc:sldMk cId="2291567698" sldId="585"/>
            <ac:spMk id="29" creationId="{8525DA25-9B91-A6CC-3FB0-DF9FB772AEFB}"/>
          </ac:spMkLst>
        </pc:spChg>
        <pc:spChg chg="add mod">
          <ac:chgData name="#ZHAO PEILIN#" userId="a42835d9-f78b-466c-b2be-c93bc7dd523d" providerId="ADAL" clId="{02B354E6-CFDF-4DFA-8AC1-2408252BFC77}" dt="2024-07-06T14:39:47.700" v="5013" actId="1035"/>
          <ac:spMkLst>
            <pc:docMk/>
            <pc:sldMk cId="2291567698" sldId="585"/>
            <ac:spMk id="34" creationId="{E42946D4-6DF3-4EDE-908E-1EC78BA6125A}"/>
          </ac:spMkLst>
        </pc:spChg>
        <pc:spChg chg="add mod">
          <ac:chgData name="#ZHAO PEILIN#" userId="a42835d9-f78b-466c-b2be-c93bc7dd523d" providerId="ADAL" clId="{02B354E6-CFDF-4DFA-8AC1-2408252BFC77}" dt="2024-07-06T14:39:47.700" v="5013" actId="1035"/>
          <ac:spMkLst>
            <pc:docMk/>
            <pc:sldMk cId="2291567698" sldId="585"/>
            <ac:spMk id="35" creationId="{0FCB4A13-92EB-8348-0F65-A07E28430DC5}"/>
          </ac:spMkLst>
        </pc:spChg>
        <pc:graphicFrameChg chg="del">
          <ac:chgData name="#ZHAO PEILIN#" userId="a42835d9-f78b-466c-b2be-c93bc7dd523d" providerId="ADAL" clId="{02B354E6-CFDF-4DFA-8AC1-2408252BFC77}" dt="2024-07-06T14:17:27.995" v="4298" actId="478"/>
          <ac:graphicFrameMkLst>
            <pc:docMk/>
            <pc:sldMk cId="2291567698" sldId="585"/>
            <ac:graphicFrameMk id="2" creationId="{36A29CB7-9CB3-59E5-5396-C47F04D2BDA9}"/>
          </ac:graphicFrameMkLst>
        </pc:graphicFrameChg>
        <pc:picChg chg="del">
          <ac:chgData name="#ZHAO PEILIN#" userId="a42835d9-f78b-466c-b2be-c93bc7dd523d" providerId="ADAL" clId="{02B354E6-CFDF-4DFA-8AC1-2408252BFC77}" dt="2024-07-06T14:17:25.541" v="4297" actId="478"/>
          <ac:picMkLst>
            <pc:docMk/>
            <pc:sldMk cId="2291567698" sldId="585"/>
            <ac:picMk id="3" creationId="{9E2723BA-17BA-DA2A-F674-0D7D6CDED149}"/>
          </ac:picMkLst>
        </pc:picChg>
        <pc:picChg chg="add mod">
          <ac:chgData name="#ZHAO PEILIN#" userId="a42835d9-f78b-466c-b2be-c93bc7dd523d" providerId="ADAL" clId="{02B354E6-CFDF-4DFA-8AC1-2408252BFC77}" dt="2024-07-06T14:39:42.235" v="5005" actId="1035"/>
          <ac:picMkLst>
            <pc:docMk/>
            <pc:sldMk cId="2291567698" sldId="585"/>
            <ac:picMk id="5" creationId="{B91E7BE8-BE0E-381D-4F4E-EE5FD7A14238}"/>
          </ac:picMkLst>
        </pc:picChg>
      </pc:sldChg>
      <pc:sldChg chg="modSp add del">
        <pc:chgData name="#ZHAO PEILIN#" userId="a42835d9-f78b-466c-b2be-c93bc7dd523d" providerId="ADAL" clId="{02B354E6-CFDF-4DFA-8AC1-2408252BFC77}" dt="2024-07-06T14:41:34.644" v="5047" actId="47"/>
        <pc:sldMkLst>
          <pc:docMk/>
          <pc:sldMk cId="3784168542" sldId="586"/>
        </pc:sldMkLst>
        <pc:spChg chg="mod">
          <ac:chgData name="#ZHAO PEILIN#" userId="a42835d9-f78b-466c-b2be-c93bc7dd523d" providerId="ADAL" clId="{02B354E6-CFDF-4DFA-8AC1-2408252BFC77}" dt="2024-07-06T14:20:33.818" v="4332" actId="20577"/>
          <ac:spMkLst>
            <pc:docMk/>
            <pc:sldMk cId="3784168542" sldId="586"/>
            <ac:spMk id="4" creationId="{FC358540-81D8-6B19-81BA-52DB0586E3AF}"/>
          </ac:spMkLst>
        </pc:spChg>
      </pc:sldChg>
      <pc:sldChg chg="addSp delSp modSp add mod modNotesTx">
        <pc:chgData name="#ZHAO PEILIN#" userId="a42835d9-f78b-466c-b2be-c93bc7dd523d" providerId="ADAL" clId="{02B354E6-CFDF-4DFA-8AC1-2408252BFC77}" dt="2024-07-07T03:37:15.898" v="6637" actId="20577"/>
        <pc:sldMkLst>
          <pc:docMk/>
          <pc:sldMk cId="1785307166" sldId="587"/>
        </pc:sldMkLst>
        <pc:spChg chg="add mod">
          <ac:chgData name="#ZHAO PEILIN#" userId="a42835d9-f78b-466c-b2be-c93bc7dd523d" providerId="ADAL" clId="{02B354E6-CFDF-4DFA-8AC1-2408252BFC77}" dt="2024-07-06T14:40:47.973" v="5041" actId="1076"/>
          <ac:spMkLst>
            <pc:docMk/>
            <pc:sldMk cId="1785307166" sldId="587"/>
            <ac:spMk id="3" creationId="{926A456F-5DE0-3D93-326C-D4ACCA7658DE}"/>
          </ac:spMkLst>
        </pc:spChg>
        <pc:spChg chg="del">
          <ac:chgData name="#ZHAO PEILIN#" userId="a42835d9-f78b-466c-b2be-c93bc7dd523d" providerId="ADAL" clId="{02B354E6-CFDF-4DFA-8AC1-2408252BFC77}" dt="2024-07-06T14:40:04.806" v="5015" actId="478"/>
          <ac:spMkLst>
            <pc:docMk/>
            <pc:sldMk cId="1785307166" sldId="587"/>
            <ac:spMk id="23" creationId="{C78E6BFC-8F51-1327-B600-AF8D65640027}"/>
          </ac:spMkLst>
        </pc:spChg>
        <pc:spChg chg="del mod">
          <ac:chgData name="#ZHAO PEILIN#" userId="a42835d9-f78b-466c-b2be-c93bc7dd523d" providerId="ADAL" clId="{02B354E6-CFDF-4DFA-8AC1-2408252BFC77}" dt="2024-07-06T14:40:09.304" v="5025" actId="478"/>
          <ac:spMkLst>
            <pc:docMk/>
            <pc:sldMk cId="1785307166" sldId="587"/>
            <ac:spMk id="24" creationId="{783CC28E-26A0-F3DC-2C02-EF83E1EA0A21}"/>
          </ac:spMkLst>
        </pc:spChg>
        <pc:spChg chg="del">
          <ac:chgData name="#ZHAO PEILIN#" userId="a42835d9-f78b-466c-b2be-c93bc7dd523d" providerId="ADAL" clId="{02B354E6-CFDF-4DFA-8AC1-2408252BFC77}" dt="2024-07-06T14:40:12.530" v="5026" actId="478"/>
          <ac:spMkLst>
            <pc:docMk/>
            <pc:sldMk cId="1785307166" sldId="587"/>
            <ac:spMk id="34" creationId="{E42946D4-6DF3-4EDE-908E-1EC78BA6125A}"/>
          </ac:spMkLst>
        </pc:spChg>
        <pc:spChg chg="del">
          <ac:chgData name="#ZHAO PEILIN#" userId="a42835d9-f78b-466c-b2be-c93bc7dd523d" providerId="ADAL" clId="{02B354E6-CFDF-4DFA-8AC1-2408252BFC77}" dt="2024-07-06T14:40:12.530" v="5026" actId="478"/>
          <ac:spMkLst>
            <pc:docMk/>
            <pc:sldMk cId="1785307166" sldId="587"/>
            <ac:spMk id="35" creationId="{0FCB4A13-92EB-8348-0F65-A07E28430DC5}"/>
          </ac:spMkLst>
        </pc:spChg>
        <pc:picChg chg="mod">
          <ac:chgData name="#ZHAO PEILIN#" userId="a42835d9-f78b-466c-b2be-c93bc7dd523d" providerId="ADAL" clId="{02B354E6-CFDF-4DFA-8AC1-2408252BFC77}" dt="2024-07-06T14:40:52.334" v="5046" actId="1036"/>
          <ac:picMkLst>
            <pc:docMk/>
            <pc:sldMk cId="1785307166" sldId="587"/>
            <ac:picMk id="5" creationId="{B91E7BE8-BE0E-381D-4F4E-EE5FD7A14238}"/>
          </ac:picMkLst>
        </pc:picChg>
      </pc:sldChg>
      <pc:sldChg chg="addSp delSp modSp add mod modNotesTx">
        <pc:chgData name="#ZHAO PEILIN#" userId="a42835d9-f78b-466c-b2be-c93bc7dd523d" providerId="ADAL" clId="{02B354E6-CFDF-4DFA-8AC1-2408252BFC77}" dt="2024-07-07T03:46:56.136" v="7634" actId="2711"/>
        <pc:sldMkLst>
          <pc:docMk/>
          <pc:sldMk cId="3003670726" sldId="588"/>
        </pc:sldMkLst>
        <pc:spChg chg="add mod">
          <ac:chgData name="#ZHAO PEILIN#" userId="a42835d9-f78b-466c-b2be-c93bc7dd523d" providerId="ADAL" clId="{02B354E6-CFDF-4DFA-8AC1-2408252BFC77}" dt="2024-07-07T03:37:49.114" v="6642"/>
          <ac:spMkLst>
            <pc:docMk/>
            <pc:sldMk cId="3003670726" sldId="588"/>
            <ac:spMk id="2" creationId="{442C04E7-3B79-E8CD-11CE-F78499B046BF}"/>
          </ac:spMkLst>
        </pc:spChg>
        <pc:spChg chg="del">
          <ac:chgData name="#ZHAO PEILIN#" userId="a42835d9-f78b-466c-b2be-c93bc7dd523d" providerId="ADAL" clId="{02B354E6-CFDF-4DFA-8AC1-2408252BFC77}" dt="2024-07-07T03:37:46.902" v="6641" actId="478"/>
          <ac:spMkLst>
            <pc:docMk/>
            <pc:sldMk cId="3003670726" sldId="588"/>
            <ac:spMk id="3" creationId="{926A456F-5DE0-3D93-326C-D4ACCA7658DE}"/>
          </ac:spMkLst>
        </pc:spChg>
        <pc:spChg chg="add mod">
          <ac:chgData name="#ZHAO PEILIN#" userId="a42835d9-f78b-466c-b2be-c93bc7dd523d" providerId="ADAL" clId="{02B354E6-CFDF-4DFA-8AC1-2408252BFC77}" dt="2024-07-07T03:46:56.136" v="7634" actId="2711"/>
          <ac:spMkLst>
            <pc:docMk/>
            <pc:sldMk cId="3003670726" sldId="588"/>
            <ac:spMk id="4" creationId="{7A5C3107-D2CE-9FA8-F960-F015934E4DF5}"/>
          </ac:spMkLst>
        </pc:spChg>
        <pc:spChg chg="add mod">
          <ac:chgData name="#ZHAO PEILIN#" userId="a42835d9-f78b-466c-b2be-c93bc7dd523d" providerId="ADAL" clId="{02B354E6-CFDF-4DFA-8AC1-2408252BFC77}" dt="2024-07-07T03:37:49.114" v="6642"/>
          <ac:spMkLst>
            <pc:docMk/>
            <pc:sldMk cId="3003670726" sldId="588"/>
            <ac:spMk id="6" creationId="{49095396-F188-426C-DCF4-108532F29C34}"/>
          </ac:spMkLst>
        </pc:spChg>
        <pc:spChg chg="del">
          <ac:chgData name="#ZHAO PEILIN#" userId="a42835d9-f78b-466c-b2be-c93bc7dd523d" providerId="ADAL" clId="{02B354E6-CFDF-4DFA-8AC1-2408252BFC77}" dt="2024-07-07T03:37:45.384" v="6639" actId="478"/>
          <ac:spMkLst>
            <pc:docMk/>
            <pc:sldMk cId="3003670726" sldId="588"/>
            <ac:spMk id="10" creationId="{4D8E984B-A821-CC4A-4AF2-0EA0AEDF45A8}"/>
          </ac:spMkLst>
        </pc:spChg>
        <pc:picChg chg="del">
          <ac:chgData name="#ZHAO PEILIN#" userId="a42835d9-f78b-466c-b2be-c93bc7dd523d" providerId="ADAL" clId="{02B354E6-CFDF-4DFA-8AC1-2408252BFC77}" dt="2024-07-07T03:37:45.988" v="6640" actId="478"/>
          <ac:picMkLst>
            <pc:docMk/>
            <pc:sldMk cId="3003670726" sldId="588"/>
            <ac:picMk id="5" creationId="{B91E7BE8-BE0E-381D-4F4E-EE5FD7A14238}"/>
          </ac:picMkLst>
        </pc:picChg>
      </pc:sldChg>
      <pc:sldChg chg="addSp delSp modSp add mod modNotesTx">
        <pc:chgData name="#ZHAO PEILIN#" userId="a42835d9-f78b-466c-b2be-c93bc7dd523d" providerId="ADAL" clId="{02B354E6-CFDF-4DFA-8AC1-2408252BFC77}" dt="2024-07-07T09:25:49.607" v="13162" actId="20577"/>
        <pc:sldMkLst>
          <pc:docMk/>
          <pc:sldMk cId="3731013766" sldId="589"/>
        </pc:sldMkLst>
        <pc:spChg chg="mod">
          <ac:chgData name="#ZHAO PEILIN#" userId="a42835d9-f78b-466c-b2be-c93bc7dd523d" providerId="ADAL" clId="{02B354E6-CFDF-4DFA-8AC1-2408252BFC77}" dt="2024-07-07T07:37:13.747" v="9985" actId="20577"/>
          <ac:spMkLst>
            <pc:docMk/>
            <pc:sldMk cId="3731013766" sldId="589"/>
            <ac:spMk id="2" creationId="{442C04E7-3B79-E8CD-11CE-F78499B046BF}"/>
          </ac:spMkLst>
        </pc:spChg>
        <pc:spChg chg="add mod">
          <ac:chgData name="#ZHAO PEILIN#" userId="a42835d9-f78b-466c-b2be-c93bc7dd523d" providerId="ADAL" clId="{02B354E6-CFDF-4DFA-8AC1-2408252BFC77}" dt="2024-07-07T03:46:41.361" v="7631"/>
          <ac:spMkLst>
            <pc:docMk/>
            <pc:sldMk cId="3731013766" sldId="589"/>
            <ac:spMk id="3" creationId="{00A96F75-0D17-633A-AA2D-854274D1F626}"/>
          </ac:spMkLst>
        </pc:spChg>
        <pc:spChg chg="del">
          <ac:chgData name="#ZHAO PEILIN#" userId="a42835d9-f78b-466c-b2be-c93bc7dd523d" providerId="ADAL" clId="{02B354E6-CFDF-4DFA-8AC1-2408252BFC77}" dt="2024-07-07T03:46:40.541" v="7630" actId="478"/>
          <ac:spMkLst>
            <pc:docMk/>
            <pc:sldMk cId="3731013766" sldId="589"/>
            <ac:spMk id="4" creationId="{7A5C3107-D2CE-9FA8-F960-F015934E4DF5}"/>
          </ac:spMkLst>
        </pc:spChg>
        <pc:spChg chg="add mod">
          <ac:chgData name="#ZHAO PEILIN#" userId="a42835d9-f78b-466c-b2be-c93bc7dd523d" providerId="ADAL" clId="{02B354E6-CFDF-4DFA-8AC1-2408252BFC77}" dt="2024-07-07T03:46:41.361" v="7631"/>
          <ac:spMkLst>
            <pc:docMk/>
            <pc:sldMk cId="3731013766" sldId="589"/>
            <ac:spMk id="5" creationId="{BEE2F14D-06F5-04E5-1C46-9C8D5EA9C3E0}"/>
          </ac:spMkLst>
        </pc:spChg>
        <pc:spChg chg="del">
          <ac:chgData name="#ZHAO PEILIN#" userId="a42835d9-f78b-466c-b2be-c93bc7dd523d" providerId="ADAL" clId="{02B354E6-CFDF-4DFA-8AC1-2408252BFC77}" dt="2024-07-07T03:46:38.424" v="7629" actId="478"/>
          <ac:spMkLst>
            <pc:docMk/>
            <pc:sldMk cId="3731013766" sldId="589"/>
            <ac:spMk id="6" creationId="{49095396-F188-426C-DCF4-108532F29C34}"/>
          </ac:spMkLst>
        </pc:spChg>
        <pc:spChg chg="add mod">
          <ac:chgData name="#ZHAO PEILIN#" userId="a42835d9-f78b-466c-b2be-c93bc7dd523d" providerId="ADAL" clId="{02B354E6-CFDF-4DFA-8AC1-2408252BFC77}" dt="2024-07-07T03:46:41.361" v="7631"/>
          <ac:spMkLst>
            <pc:docMk/>
            <pc:sldMk cId="3731013766" sldId="589"/>
            <ac:spMk id="7" creationId="{3BF126F6-CC6B-A417-E175-64BC271CD93E}"/>
          </ac:spMkLst>
        </pc:spChg>
        <pc:spChg chg="add mod">
          <ac:chgData name="#ZHAO PEILIN#" userId="a42835d9-f78b-466c-b2be-c93bc7dd523d" providerId="ADAL" clId="{02B354E6-CFDF-4DFA-8AC1-2408252BFC77}" dt="2024-07-07T03:46:41.361" v="7631"/>
          <ac:spMkLst>
            <pc:docMk/>
            <pc:sldMk cId="3731013766" sldId="589"/>
            <ac:spMk id="8" creationId="{16EF5EAA-F352-B101-8FB3-02A151AB61B7}"/>
          </ac:spMkLst>
        </pc:spChg>
        <pc:spChg chg="add mod">
          <ac:chgData name="#ZHAO PEILIN#" userId="a42835d9-f78b-466c-b2be-c93bc7dd523d" providerId="ADAL" clId="{02B354E6-CFDF-4DFA-8AC1-2408252BFC77}" dt="2024-07-07T03:46:41.361" v="7631"/>
          <ac:spMkLst>
            <pc:docMk/>
            <pc:sldMk cId="3731013766" sldId="589"/>
            <ac:spMk id="9" creationId="{0B78DD3C-D215-329C-1D98-01011AA9CA1A}"/>
          </ac:spMkLst>
        </pc:spChg>
        <pc:spChg chg="add mod">
          <ac:chgData name="#ZHAO PEILIN#" userId="a42835d9-f78b-466c-b2be-c93bc7dd523d" providerId="ADAL" clId="{02B354E6-CFDF-4DFA-8AC1-2408252BFC77}" dt="2024-07-07T03:47:10.231" v="7635" actId="1076"/>
          <ac:spMkLst>
            <pc:docMk/>
            <pc:sldMk cId="3731013766" sldId="589"/>
            <ac:spMk id="10" creationId="{776892A6-2488-FAE4-425C-02DBCD8E5359}"/>
          </ac:spMkLst>
        </pc:spChg>
        <pc:spChg chg="add mod">
          <ac:chgData name="#ZHAO PEILIN#" userId="a42835d9-f78b-466c-b2be-c93bc7dd523d" providerId="ADAL" clId="{02B354E6-CFDF-4DFA-8AC1-2408252BFC77}" dt="2024-07-07T03:47:10.231" v="7635" actId="1076"/>
          <ac:spMkLst>
            <pc:docMk/>
            <pc:sldMk cId="3731013766" sldId="589"/>
            <ac:spMk id="11" creationId="{84795665-39FD-A5E2-EF60-9B56FD292908}"/>
          </ac:spMkLst>
        </pc:spChg>
        <pc:spChg chg="add mod">
          <ac:chgData name="#ZHAO PEILIN#" userId="a42835d9-f78b-466c-b2be-c93bc7dd523d" providerId="ADAL" clId="{02B354E6-CFDF-4DFA-8AC1-2408252BFC77}" dt="2024-07-07T03:47:10.231" v="7635" actId="1076"/>
          <ac:spMkLst>
            <pc:docMk/>
            <pc:sldMk cId="3731013766" sldId="589"/>
            <ac:spMk id="12" creationId="{47CA5CD5-6DD2-092F-250A-69E5B73E6D92}"/>
          </ac:spMkLst>
        </pc:spChg>
        <pc:spChg chg="add mod">
          <ac:chgData name="#ZHAO PEILIN#" userId="a42835d9-f78b-466c-b2be-c93bc7dd523d" providerId="ADAL" clId="{02B354E6-CFDF-4DFA-8AC1-2408252BFC77}" dt="2024-07-07T03:47:10.231" v="7635" actId="1076"/>
          <ac:spMkLst>
            <pc:docMk/>
            <pc:sldMk cId="3731013766" sldId="589"/>
            <ac:spMk id="13" creationId="{D8F0A026-1F37-5295-835C-7AD24293E5E2}"/>
          </ac:spMkLst>
        </pc:spChg>
        <pc:spChg chg="add mod">
          <ac:chgData name="#ZHAO PEILIN#" userId="a42835d9-f78b-466c-b2be-c93bc7dd523d" providerId="ADAL" clId="{02B354E6-CFDF-4DFA-8AC1-2408252BFC77}" dt="2024-07-07T05:01:15.787" v="8135" actId="20577"/>
          <ac:spMkLst>
            <pc:docMk/>
            <pc:sldMk cId="3731013766" sldId="589"/>
            <ac:spMk id="14" creationId="{54B392EA-ABF7-ADC0-F251-A3341BF30269}"/>
          </ac:spMkLst>
        </pc:spChg>
        <pc:spChg chg="mod">
          <ac:chgData name="#ZHAO PEILIN#" userId="a42835d9-f78b-466c-b2be-c93bc7dd523d" providerId="ADAL" clId="{02B354E6-CFDF-4DFA-8AC1-2408252BFC77}" dt="2024-07-07T03:44:43.687" v="7415" actId="207"/>
          <ac:spMkLst>
            <pc:docMk/>
            <pc:sldMk cId="3731013766" sldId="589"/>
            <ac:spMk id="29" creationId="{8525DA25-9B91-A6CC-3FB0-DF9FB772AEFB}"/>
          </ac:spMkLst>
        </pc:spChg>
        <pc:spChg chg="mod">
          <ac:chgData name="#ZHAO PEILIN#" userId="a42835d9-f78b-466c-b2be-c93bc7dd523d" providerId="ADAL" clId="{02B354E6-CFDF-4DFA-8AC1-2408252BFC77}" dt="2024-07-07T03:44:46.989" v="7416" actId="207"/>
          <ac:spMkLst>
            <pc:docMk/>
            <pc:sldMk cId="3731013766" sldId="589"/>
            <ac:spMk id="30" creationId="{EDD92219-6428-20F8-9156-EC83973E50A1}"/>
          </ac:spMkLst>
        </pc:spChg>
        <pc:picChg chg="add del mod">
          <ac:chgData name="#ZHAO PEILIN#" userId="a42835d9-f78b-466c-b2be-c93bc7dd523d" providerId="ADAL" clId="{02B354E6-CFDF-4DFA-8AC1-2408252BFC77}" dt="2024-07-07T07:32:40.867" v="9948" actId="478"/>
          <ac:picMkLst>
            <pc:docMk/>
            <pc:sldMk cId="3731013766" sldId="589"/>
            <ac:picMk id="16" creationId="{B7B9AE76-45D6-0583-6E78-41AF0AF191B4}"/>
          </ac:picMkLst>
        </pc:picChg>
        <pc:picChg chg="add mod">
          <ac:chgData name="#ZHAO PEILIN#" userId="a42835d9-f78b-466c-b2be-c93bc7dd523d" providerId="ADAL" clId="{02B354E6-CFDF-4DFA-8AC1-2408252BFC77}" dt="2024-07-07T07:32:39.788" v="9947" actId="1076"/>
          <ac:picMkLst>
            <pc:docMk/>
            <pc:sldMk cId="3731013766" sldId="589"/>
            <ac:picMk id="18" creationId="{C6AD92AE-89C4-D227-455D-29A1FE5124AB}"/>
          </ac:picMkLst>
        </pc:picChg>
      </pc:sldChg>
      <pc:sldChg chg="addSp delSp modSp add mod modNotesTx">
        <pc:chgData name="#ZHAO PEILIN#" userId="a42835d9-f78b-466c-b2be-c93bc7dd523d" providerId="ADAL" clId="{02B354E6-CFDF-4DFA-8AC1-2408252BFC77}" dt="2024-07-07T08:20:02.031" v="11518" actId="20577"/>
        <pc:sldMkLst>
          <pc:docMk/>
          <pc:sldMk cId="1540550524" sldId="590"/>
        </pc:sldMkLst>
        <pc:spChg chg="mod">
          <ac:chgData name="#ZHAO PEILIN#" userId="a42835d9-f78b-466c-b2be-c93bc7dd523d" providerId="ADAL" clId="{02B354E6-CFDF-4DFA-8AC1-2408252BFC77}" dt="2024-07-07T08:18:45.878" v="11395" actId="20577"/>
          <ac:spMkLst>
            <pc:docMk/>
            <pc:sldMk cId="1540550524" sldId="590"/>
            <ac:spMk id="2" creationId="{442C04E7-3B79-E8CD-11CE-F78499B046BF}"/>
          </ac:spMkLst>
        </pc:spChg>
        <pc:spChg chg="add del mod">
          <ac:chgData name="#ZHAO PEILIN#" userId="a42835d9-f78b-466c-b2be-c93bc7dd523d" providerId="ADAL" clId="{02B354E6-CFDF-4DFA-8AC1-2408252BFC77}" dt="2024-07-07T05:38:16.477" v="9479"/>
          <ac:spMkLst>
            <pc:docMk/>
            <pc:sldMk cId="1540550524" sldId="590"/>
            <ac:spMk id="3" creationId="{D78D2191-82A5-87C5-63D4-9660DAEB37DD}"/>
          </ac:spMkLst>
        </pc:spChg>
        <pc:spChg chg="add del mod">
          <ac:chgData name="#ZHAO PEILIN#" userId="a42835d9-f78b-466c-b2be-c93bc7dd523d" providerId="ADAL" clId="{02B354E6-CFDF-4DFA-8AC1-2408252BFC77}" dt="2024-07-07T08:00:14.372" v="10283" actId="1076"/>
          <ac:spMkLst>
            <pc:docMk/>
            <pc:sldMk cId="1540550524" sldId="590"/>
            <ac:spMk id="5" creationId="{B76D26BC-5500-A2D5-9175-1A7B17EF08B6}"/>
          </ac:spMkLst>
        </pc:spChg>
        <pc:spChg chg="add del mod">
          <ac:chgData name="#ZHAO PEILIN#" userId="a42835d9-f78b-466c-b2be-c93bc7dd523d" providerId="ADAL" clId="{02B354E6-CFDF-4DFA-8AC1-2408252BFC77}" dt="2024-07-07T05:35:21.998" v="9414" actId="21"/>
          <ac:spMkLst>
            <pc:docMk/>
            <pc:sldMk cId="1540550524" sldId="590"/>
            <ac:spMk id="6" creationId="{E3E1CE63-0262-5E7F-52FB-C92BEB4D0101}"/>
          </ac:spMkLst>
        </pc:spChg>
        <pc:spChg chg="add mod">
          <ac:chgData name="#ZHAO PEILIN#" userId="a42835d9-f78b-466c-b2be-c93bc7dd523d" providerId="ADAL" clId="{02B354E6-CFDF-4DFA-8AC1-2408252BFC77}" dt="2024-07-07T08:00:14.372" v="10283" actId="1076"/>
          <ac:spMkLst>
            <pc:docMk/>
            <pc:sldMk cId="1540550524" sldId="590"/>
            <ac:spMk id="7" creationId="{47E4A2DF-53A3-7F4E-6907-F1C2F5809AD4}"/>
          </ac:spMkLst>
        </pc:spChg>
        <pc:spChg chg="add mod">
          <ac:chgData name="#ZHAO PEILIN#" userId="a42835d9-f78b-466c-b2be-c93bc7dd523d" providerId="ADAL" clId="{02B354E6-CFDF-4DFA-8AC1-2408252BFC77}" dt="2024-07-07T05:36:48.680" v="9457" actId="113"/>
          <ac:spMkLst>
            <pc:docMk/>
            <pc:sldMk cId="1540550524" sldId="590"/>
            <ac:spMk id="8" creationId="{3F393024-02EB-93F2-C99F-A09C2C6AF095}"/>
          </ac:spMkLst>
        </pc:spChg>
        <pc:spChg chg="add del mod">
          <ac:chgData name="#ZHAO PEILIN#" userId="a42835d9-f78b-466c-b2be-c93bc7dd523d" providerId="ADAL" clId="{02B354E6-CFDF-4DFA-8AC1-2408252BFC77}" dt="2024-07-07T05:37:28.429" v="9464" actId="478"/>
          <ac:spMkLst>
            <pc:docMk/>
            <pc:sldMk cId="1540550524" sldId="590"/>
            <ac:spMk id="9" creationId="{54133C69-2D0C-EBDA-13B2-78388AE74CEE}"/>
          </ac:spMkLst>
        </pc:spChg>
        <pc:spChg chg="del">
          <ac:chgData name="#ZHAO PEILIN#" userId="a42835d9-f78b-466c-b2be-c93bc7dd523d" providerId="ADAL" clId="{02B354E6-CFDF-4DFA-8AC1-2408252BFC77}" dt="2024-07-07T05:23:08.248" v="9105" actId="478"/>
          <ac:spMkLst>
            <pc:docMk/>
            <pc:sldMk cId="1540550524" sldId="590"/>
            <ac:spMk id="10" creationId="{776892A6-2488-FAE4-425C-02DBCD8E5359}"/>
          </ac:spMkLst>
        </pc:spChg>
        <pc:spChg chg="del">
          <ac:chgData name="#ZHAO PEILIN#" userId="a42835d9-f78b-466c-b2be-c93bc7dd523d" providerId="ADAL" clId="{02B354E6-CFDF-4DFA-8AC1-2408252BFC77}" dt="2024-07-07T05:23:10.684" v="9107" actId="478"/>
          <ac:spMkLst>
            <pc:docMk/>
            <pc:sldMk cId="1540550524" sldId="590"/>
            <ac:spMk id="11" creationId="{84795665-39FD-A5E2-EF60-9B56FD292908}"/>
          </ac:spMkLst>
        </pc:spChg>
        <pc:spChg chg="del">
          <ac:chgData name="#ZHAO PEILIN#" userId="a42835d9-f78b-466c-b2be-c93bc7dd523d" providerId="ADAL" clId="{02B354E6-CFDF-4DFA-8AC1-2408252BFC77}" dt="2024-07-07T05:23:08.248" v="9105" actId="478"/>
          <ac:spMkLst>
            <pc:docMk/>
            <pc:sldMk cId="1540550524" sldId="590"/>
            <ac:spMk id="12" creationId="{47CA5CD5-6DD2-092F-250A-69E5B73E6D92}"/>
          </ac:spMkLst>
        </pc:spChg>
        <pc:spChg chg="del">
          <ac:chgData name="#ZHAO PEILIN#" userId="a42835d9-f78b-466c-b2be-c93bc7dd523d" providerId="ADAL" clId="{02B354E6-CFDF-4DFA-8AC1-2408252BFC77}" dt="2024-07-07T05:23:08.248" v="9105" actId="478"/>
          <ac:spMkLst>
            <pc:docMk/>
            <pc:sldMk cId="1540550524" sldId="590"/>
            <ac:spMk id="13" creationId="{D8F0A026-1F37-5295-835C-7AD24293E5E2}"/>
          </ac:spMkLst>
        </pc:spChg>
        <pc:spChg chg="del">
          <ac:chgData name="#ZHAO PEILIN#" userId="a42835d9-f78b-466c-b2be-c93bc7dd523d" providerId="ADAL" clId="{02B354E6-CFDF-4DFA-8AC1-2408252BFC77}" dt="2024-07-07T05:23:09.992" v="9106" actId="478"/>
          <ac:spMkLst>
            <pc:docMk/>
            <pc:sldMk cId="1540550524" sldId="590"/>
            <ac:spMk id="14" creationId="{54B392EA-ABF7-ADC0-F251-A3341BF30269}"/>
          </ac:spMkLst>
        </pc:spChg>
        <pc:spChg chg="add mod">
          <ac:chgData name="#ZHAO PEILIN#" userId="a42835d9-f78b-466c-b2be-c93bc7dd523d" providerId="ADAL" clId="{02B354E6-CFDF-4DFA-8AC1-2408252BFC77}" dt="2024-07-07T07:34:24.534" v="9953"/>
          <ac:spMkLst>
            <pc:docMk/>
            <pc:sldMk cId="1540550524" sldId="590"/>
            <ac:spMk id="15" creationId="{2AC0ADAF-3383-A775-D803-FE45BB997917}"/>
          </ac:spMkLst>
        </pc:spChg>
        <pc:spChg chg="mod">
          <ac:chgData name="#ZHAO PEILIN#" userId="a42835d9-f78b-466c-b2be-c93bc7dd523d" providerId="ADAL" clId="{02B354E6-CFDF-4DFA-8AC1-2408252BFC77}" dt="2024-07-07T08:00:07.478" v="10281" actId="255"/>
          <ac:spMkLst>
            <pc:docMk/>
            <pc:sldMk cId="1540550524" sldId="590"/>
            <ac:spMk id="17" creationId="{C7719D6C-B3F2-1CC9-995F-36D25ADC7631}"/>
          </ac:spMkLst>
        </pc:spChg>
        <pc:spChg chg="add mod">
          <ac:chgData name="#ZHAO PEILIN#" userId="a42835d9-f78b-466c-b2be-c93bc7dd523d" providerId="ADAL" clId="{02B354E6-CFDF-4DFA-8AC1-2408252BFC77}" dt="2024-07-07T07:34:24.534" v="9953"/>
          <ac:spMkLst>
            <pc:docMk/>
            <pc:sldMk cId="1540550524" sldId="590"/>
            <ac:spMk id="18" creationId="{D669B8F1-2B33-DD9C-9FAA-205B5F1854F8}"/>
          </ac:spMkLst>
        </pc:spChg>
        <pc:spChg chg="add mod">
          <ac:chgData name="#ZHAO PEILIN#" userId="a42835d9-f78b-466c-b2be-c93bc7dd523d" providerId="ADAL" clId="{02B354E6-CFDF-4DFA-8AC1-2408252BFC77}" dt="2024-07-07T07:36:32.227" v="9976" actId="1076"/>
          <ac:spMkLst>
            <pc:docMk/>
            <pc:sldMk cId="1540550524" sldId="590"/>
            <ac:spMk id="19" creationId="{C7DB73B0-042A-1D1B-8E88-3AEECD87692A}"/>
          </ac:spMkLst>
        </pc:spChg>
        <pc:spChg chg="add mod">
          <ac:chgData name="#ZHAO PEILIN#" userId="a42835d9-f78b-466c-b2be-c93bc7dd523d" providerId="ADAL" clId="{02B354E6-CFDF-4DFA-8AC1-2408252BFC77}" dt="2024-07-07T07:36:32.227" v="9976" actId="1076"/>
          <ac:spMkLst>
            <pc:docMk/>
            <pc:sldMk cId="1540550524" sldId="590"/>
            <ac:spMk id="20" creationId="{B5AD5ABA-4B97-4CA8-1CAB-571FF4CAFAB9}"/>
          </ac:spMkLst>
        </pc:spChg>
        <pc:spChg chg="add mod">
          <ac:chgData name="#ZHAO PEILIN#" userId="a42835d9-f78b-466c-b2be-c93bc7dd523d" providerId="ADAL" clId="{02B354E6-CFDF-4DFA-8AC1-2408252BFC77}" dt="2024-07-07T07:58:25.115" v="10246" actId="1076"/>
          <ac:spMkLst>
            <pc:docMk/>
            <pc:sldMk cId="1540550524" sldId="590"/>
            <ac:spMk id="24" creationId="{9183F368-8682-70A7-339A-110983DDAB6D}"/>
          </ac:spMkLst>
        </pc:spChg>
        <pc:spChg chg="add del">
          <ac:chgData name="#ZHAO PEILIN#" userId="a42835d9-f78b-466c-b2be-c93bc7dd523d" providerId="ADAL" clId="{02B354E6-CFDF-4DFA-8AC1-2408252BFC77}" dt="2024-07-07T07:59:35.617" v="10273" actId="22"/>
          <ac:spMkLst>
            <pc:docMk/>
            <pc:sldMk cId="1540550524" sldId="590"/>
            <ac:spMk id="26" creationId="{EF668856-183B-16E8-B28F-F744003C8572}"/>
          </ac:spMkLst>
        </pc:spChg>
        <pc:spChg chg="add del mod">
          <ac:chgData name="#ZHAO PEILIN#" userId="a42835d9-f78b-466c-b2be-c93bc7dd523d" providerId="ADAL" clId="{02B354E6-CFDF-4DFA-8AC1-2408252BFC77}" dt="2024-07-07T08:02:57.280" v="10291" actId="478"/>
          <ac:spMkLst>
            <pc:docMk/>
            <pc:sldMk cId="1540550524" sldId="590"/>
            <ac:spMk id="34" creationId="{B986A0C7-A2AD-D03F-622F-A6EC0892F86E}"/>
          </ac:spMkLst>
        </pc:spChg>
        <pc:spChg chg="add del mod">
          <ac:chgData name="#ZHAO PEILIN#" userId="a42835d9-f78b-466c-b2be-c93bc7dd523d" providerId="ADAL" clId="{02B354E6-CFDF-4DFA-8AC1-2408252BFC77}" dt="2024-07-07T08:02:58.270" v="10292" actId="478"/>
          <ac:spMkLst>
            <pc:docMk/>
            <pc:sldMk cId="1540550524" sldId="590"/>
            <ac:spMk id="35" creationId="{CF6115D8-5018-77E4-2EDA-38467BF4DF51}"/>
          </ac:spMkLst>
        </pc:spChg>
        <pc:picChg chg="del">
          <ac:chgData name="#ZHAO PEILIN#" userId="a42835d9-f78b-466c-b2be-c93bc7dd523d" providerId="ADAL" clId="{02B354E6-CFDF-4DFA-8AC1-2408252BFC77}" dt="2024-07-07T05:23:06.334" v="9104" actId="478"/>
          <ac:picMkLst>
            <pc:docMk/>
            <pc:sldMk cId="1540550524" sldId="590"/>
            <ac:picMk id="16" creationId="{B7B9AE76-45D6-0583-6E78-41AF0AF191B4}"/>
          </ac:picMkLst>
        </pc:picChg>
        <pc:picChg chg="add mod">
          <ac:chgData name="#ZHAO PEILIN#" userId="a42835d9-f78b-466c-b2be-c93bc7dd523d" providerId="ADAL" clId="{02B354E6-CFDF-4DFA-8AC1-2408252BFC77}" dt="2024-07-07T07:50:46.988" v="10093"/>
          <ac:picMkLst>
            <pc:docMk/>
            <pc:sldMk cId="1540550524" sldId="590"/>
            <ac:picMk id="21" creationId="{6D971F19-0C4D-91B4-E936-6C1E71F306E1}"/>
          </ac:picMkLst>
        </pc:picChg>
        <pc:picChg chg="add del mod">
          <ac:chgData name="#ZHAO PEILIN#" userId="a42835d9-f78b-466c-b2be-c93bc7dd523d" providerId="ADAL" clId="{02B354E6-CFDF-4DFA-8AC1-2408252BFC77}" dt="2024-07-07T07:57:44.875" v="10233" actId="1076"/>
          <ac:picMkLst>
            <pc:docMk/>
            <pc:sldMk cId="1540550524" sldId="590"/>
            <ac:picMk id="23" creationId="{75798722-C27C-59AC-D49B-E62FAD624D8C}"/>
          </ac:picMkLst>
        </pc:picChg>
      </pc:sldChg>
      <pc:sldChg chg="addSp delSp modSp add del mod modNotesTx">
        <pc:chgData name="#ZHAO PEILIN#" userId="a42835d9-f78b-466c-b2be-c93bc7dd523d" providerId="ADAL" clId="{02B354E6-CFDF-4DFA-8AC1-2408252BFC77}" dt="2024-07-07T08:05:50.857" v="10379" actId="47"/>
        <pc:sldMkLst>
          <pc:docMk/>
          <pc:sldMk cId="4202275600" sldId="591"/>
        </pc:sldMkLst>
        <pc:spChg chg="mod">
          <ac:chgData name="#ZHAO PEILIN#" userId="a42835d9-f78b-466c-b2be-c93bc7dd523d" providerId="ADAL" clId="{02B354E6-CFDF-4DFA-8AC1-2408252BFC77}" dt="2024-07-07T05:30:05.471" v="9373" actId="20577"/>
          <ac:spMkLst>
            <pc:docMk/>
            <pc:sldMk cId="4202275600" sldId="591"/>
            <ac:spMk id="2" creationId="{442C04E7-3B79-E8CD-11CE-F78499B046BF}"/>
          </ac:spMkLst>
        </pc:spChg>
        <pc:spChg chg="del">
          <ac:chgData name="#ZHAO PEILIN#" userId="a42835d9-f78b-466c-b2be-c93bc7dd523d" providerId="ADAL" clId="{02B354E6-CFDF-4DFA-8AC1-2408252BFC77}" dt="2024-07-07T05:39:02.288" v="9552" actId="478"/>
          <ac:spMkLst>
            <pc:docMk/>
            <pc:sldMk cId="4202275600" sldId="591"/>
            <ac:spMk id="3" creationId="{D78D2191-82A5-87C5-63D4-9660DAEB37DD}"/>
          </ac:spMkLst>
        </pc:spChg>
        <pc:spChg chg="add mod">
          <ac:chgData name="#ZHAO PEILIN#" userId="a42835d9-f78b-466c-b2be-c93bc7dd523d" providerId="ADAL" clId="{02B354E6-CFDF-4DFA-8AC1-2408252BFC77}" dt="2024-07-07T05:39:38.276" v="9562" actId="20577"/>
          <ac:spMkLst>
            <pc:docMk/>
            <pc:sldMk cId="4202275600" sldId="591"/>
            <ac:spMk id="4" creationId="{E3E1CE63-0262-5E7F-52FB-C92BEB4D0101}"/>
          </ac:spMkLst>
        </pc:spChg>
        <pc:spChg chg="del mod">
          <ac:chgData name="#ZHAO PEILIN#" userId="a42835d9-f78b-466c-b2be-c93bc7dd523d" providerId="ADAL" clId="{02B354E6-CFDF-4DFA-8AC1-2408252BFC77}" dt="2024-07-07T05:39:41.483" v="9563" actId="478"/>
          <ac:spMkLst>
            <pc:docMk/>
            <pc:sldMk cId="4202275600" sldId="591"/>
            <ac:spMk id="5" creationId="{B76D26BC-5500-A2D5-9175-1A7B17EF08B6}"/>
          </ac:spMkLst>
        </pc:spChg>
        <pc:spChg chg="add mod">
          <ac:chgData name="#ZHAO PEILIN#" userId="a42835d9-f78b-466c-b2be-c93bc7dd523d" providerId="ADAL" clId="{02B354E6-CFDF-4DFA-8AC1-2408252BFC77}" dt="2024-07-07T05:35:05.931" v="9407"/>
          <ac:spMkLst>
            <pc:docMk/>
            <pc:sldMk cId="4202275600" sldId="591"/>
            <ac:spMk id="6" creationId="{E3E1CE63-0262-5E7F-52FB-C92BEB4D0101}"/>
          </ac:spMkLst>
        </pc:spChg>
        <pc:spChg chg="add mod">
          <ac:chgData name="#ZHAO PEILIN#" userId="a42835d9-f78b-466c-b2be-c93bc7dd523d" providerId="ADAL" clId="{02B354E6-CFDF-4DFA-8AC1-2408252BFC77}" dt="2024-07-07T07:50:23.379" v="10086" actId="1076"/>
          <ac:spMkLst>
            <pc:docMk/>
            <pc:sldMk cId="4202275600" sldId="591"/>
            <ac:spMk id="7" creationId="{03A080FE-A326-DCC1-BE00-57E31C5B5A8F}"/>
          </ac:spMkLst>
        </pc:spChg>
        <pc:spChg chg="add del mod">
          <ac:chgData name="#ZHAO PEILIN#" userId="a42835d9-f78b-466c-b2be-c93bc7dd523d" providerId="ADAL" clId="{02B354E6-CFDF-4DFA-8AC1-2408252BFC77}" dt="2024-07-07T07:30:54.320" v="9937"/>
          <ac:spMkLst>
            <pc:docMk/>
            <pc:sldMk cId="4202275600" sldId="591"/>
            <ac:spMk id="8" creationId="{F2CFD023-6D03-875F-3527-9A8CDB19C34D}"/>
          </ac:spMkLst>
        </pc:spChg>
      </pc:sldChg>
      <pc:sldChg chg="add del">
        <pc:chgData name="#ZHAO PEILIN#" userId="a42835d9-f78b-466c-b2be-c93bc7dd523d" providerId="ADAL" clId="{02B354E6-CFDF-4DFA-8AC1-2408252BFC77}" dt="2024-07-07T06:10:56.363" v="9861"/>
        <pc:sldMkLst>
          <pc:docMk/>
          <pc:sldMk cId="316452142" sldId="592"/>
        </pc:sldMkLst>
      </pc:sldChg>
      <pc:sldChg chg="addSp delSp modSp add mod modNotesTx">
        <pc:chgData name="#ZHAO PEILIN#" userId="a42835d9-f78b-466c-b2be-c93bc7dd523d" providerId="ADAL" clId="{02B354E6-CFDF-4DFA-8AC1-2408252BFC77}" dt="2024-07-07T09:27:22.893" v="13203" actId="20577"/>
        <pc:sldMkLst>
          <pc:docMk/>
          <pc:sldMk cId="4075870573" sldId="592"/>
        </pc:sldMkLst>
        <pc:spChg chg="mod">
          <ac:chgData name="#ZHAO PEILIN#" userId="a42835d9-f78b-466c-b2be-c93bc7dd523d" providerId="ADAL" clId="{02B354E6-CFDF-4DFA-8AC1-2408252BFC77}" dt="2024-07-07T07:39:50.153" v="9999" actId="20577"/>
          <ac:spMkLst>
            <pc:docMk/>
            <pc:sldMk cId="4075870573" sldId="592"/>
            <ac:spMk id="2" creationId="{442C04E7-3B79-E8CD-11CE-F78499B046BF}"/>
          </ac:spMkLst>
        </pc:spChg>
        <pc:spChg chg="add mod">
          <ac:chgData name="#ZHAO PEILIN#" userId="a42835d9-f78b-466c-b2be-c93bc7dd523d" providerId="ADAL" clId="{02B354E6-CFDF-4DFA-8AC1-2408252BFC77}" dt="2024-07-07T09:08:13.534" v="12195" actId="20577"/>
          <ac:spMkLst>
            <pc:docMk/>
            <pc:sldMk cId="4075870573" sldId="592"/>
            <ac:spMk id="3" creationId="{0399B1A8-7C90-82B7-C13A-31220191029A}"/>
          </ac:spMkLst>
        </pc:spChg>
        <pc:spChg chg="del">
          <ac:chgData name="#ZHAO PEILIN#" userId="a42835d9-f78b-466c-b2be-c93bc7dd523d" providerId="ADAL" clId="{02B354E6-CFDF-4DFA-8AC1-2408252BFC77}" dt="2024-07-07T07:39:53.140" v="10000" actId="478"/>
          <ac:spMkLst>
            <pc:docMk/>
            <pc:sldMk cId="4075870573" sldId="592"/>
            <ac:spMk id="4" creationId="{E3E1CE63-0262-5E7F-52FB-C92BEB4D0101}"/>
          </ac:spMkLst>
        </pc:spChg>
        <pc:spChg chg="del">
          <ac:chgData name="#ZHAO PEILIN#" userId="a42835d9-f78b-466c-b2be-c93bc7dd523d" providerId="ADAL" clId="{02B354E6-CFDF-4DFA-8AC1-2408252BFC77}" dt="2024-07-07T07:39:54.124" v="10001" actId="478"/>
          <ac:spMkLst>
            <pc:docMk/>
            <pc:sldMk cId="4075870573" sldId="592"/>
            <ac:spMk id="7" creationId="{03A080FE-A326-DCC1-BE00-57E31C5B5A8F}"/>
          </ac:spMkLst>
        </pc:spChg>
        <pc:spChg chg="mod">
          <ac:chgData name="#ZHAO PEILIN#" userId="a42835d9-f78b-466c-b2be-c93bc7dd523d" providerId="ADAL" clId="{02B354E6-CFDF-4DFA-8AC1-2408252BFC77}" dt="2024-07-07T07:38:58.751" v="9987" actId="207"/>
          <ac:spMkLst>
            <pc:docMk/>
            <pc:sldMk cId="4075870573" sldId="592"/>
            <ac:spMk id="30" creationId="{EDD92219-6428-20F8-9156-EC83973E50A1}"/>
          </ac:spMkLst>
        </pc:spChg>
        <pc:spChg chg="mod">
          <ac:chgData name="#ZHAO PEILIN#" userId="a42835d9-f78b-466c-b2be-c93bc7dd523d" providerId="ADAL" clId="{02B354E6-CFDF-4DFA-8AC1-2408252BFC77}" dt="2024-07-07T07:39:04.391" v="9988" actId="207"/>
          <ac:spMkLst>
            <pc:docMk/>
            <pc:sldMk cId="4075870573" sldId="592"/>
            <ac:spMk id="31" creationId="{E7077B3E-2D06-0FA8-60A9-50FD711553D5}"/>
          </ac:spMkLst>
        </pc:spChg>
      </pc:sldChg>
      <pc:sldChg chg="addSp modSp add mod modNotesTx">
        <pc:chgData name="#ZHAO PEILIN#" userId="a42835d9-f78b-466c-b2be-c93bc7dd523d" providerId="ADAL" clId="{02B354E6-CFDF-4DFA-8AC1-2408252BFC77}" dt="2024-07-07T09:18:37.266" v="12946"/>
        <pc:sldMkLst>
          <pc:docMk/>
          <pc:sldMk cId="1209853714" sldId="593"/>
        </pc:sldMkLst>
        <pc:spChg chg="mod">
          <ac:chgData name="#ZHAO PEILIN#" userId="a42835d9-f78b-466c-b2be-c93bc7dd523d" providerId="ADAL" clId="{02B354E6-CFDF-4DFA-8AC1-2408252BFC77}" dt="2024-07-07T07:40:10.411" v="10015" actId="20577"/>
          <ac:spMkLst>
            <pc:docMk/>
            <pc:sldMk cId="1209853714" sldId="593"/>
            <ac:spMk id="2" creationId="{442C04E7-3B79-E8CD-11CE-F78499B046BF}"/>
          </ac:spMkLst>
        </pc:spChg>
        <pc:spChg chg="add mod">
          <ac:chgData name="#ZHAO PEILIN#" userId="a42835d9-f78b-466c-b2be-c93bc7dd523d" providerId="ADAL" clId="{02B354E6-CFDF-4DFA-8AC1-2408252BFC77}" dt="2024-07-07T09:17:17.472" v="12870" actId="20577"/>
          <ac:spMkLst>
            <pc:docMk/>
            <pc:sldMk cId="1209853714" sldId="593"/>
            <ac:spMk id="3" creationId="{6CA8E7BB-CE4C-F208-DECA-A59E5635E111}"/>
          </ac:spMkLst>
        </pc:spChg>
      </pc:sldChg>
      <pc:sldChg chg="addSp delSp modSp add del mod ord modNotesTx">
        <pc:chgData name="#ZHAO PEILIN#" userId="a42835d9-f78b-466c-b2be-c93bc7dd523d" providerId="ADAL" clId="{02B354E6-CFDF-4DFA-8AC1-2408252BFC77}" dt="2024-07-07T12:11:33.827" v="13218" actId="20577"/>
        <pc:sldMkLst>
          <pc:docMk/>
          <pc:sldMk cId="126681815" sldId="594"/>
        </pc:sldMkLst>
        <pc:spChg chg="mod">
          <ac:chgData name="#ZHAO PEILIN#" userId="a42835d9-f78b-466c-b2be-c93bc7dd523d" providerId="ADAL" clId="{02B354E6-CFDF-4DFA-8AC1-2408252BFC77}" dt="2024-07-07T12:11:33.827" v="13218" actId="20577"/>
          <ac:spMkLst>
            <pc:docMk/>
            <pc:sldMk cId="126681815" sldId="594"/>
            <ac:spMk id="2" creationId="{442C04E7-3B79-E8CD-11CE-F78499B046BF}"/>
          </ac:spMkLst>
        </pc:spChg>
        <pc:spChg chg="add del mod">
          <ac:chgData name="#ZHAO PEILIN#" userId="a42835d9-f78b-466c-b2be-c93bc7dd523d" providerId="ADAL" clId="{02B354E6-CFDF-4DFA-8AC1-2408252BFC77}" dt="2024-07-07T08:04:56.011" v="10353" actId="403"/>
          <ac:spMkLst>
            <pc:docMk/>
            <pc:sldMk cId="126681815" sldId="594"/>
            <ac:spMk id="3" creationId="{74C91FBD-6A4A-2ED3-DF0C-DE61BD490068}"/>
          </ac:spMkLst>
        </pc:spChg>
        <pc:spChg chg="add del mod">
          <ac:chgData name="#ZHAO PEILIN#" userId="a42835d9-f78b-466c-b2be-c93bc7dd523d" providerId="ADAL" clId="{02B354E6-CFDF-4DFA-8AC1-2408252BFC77}" dt="2024-07-07T08:05:21.059" v="10377" actId="2711"/>
          <ac:spMkLst>
            <pc:docMk/>
            <pc:sldMk cId="126681815" sldId="594"/>
            <ac:spMk id="4" creationId="{67FA95BC-F7D4-60F7-2C8F-60413A7BE2AD}"/>
          </ac:spMkLst>
        </pc:spChg>
        <pc:spChg chg="del mod">
          <ac:chgData name="#ZHAO PEILIN#" userId="a42835d9-f78b-466c-b2be-c93bc7dd523d" providerId="ADAL" clId="{02B354E6-CFDF-4DFA-8AC1-2408252BFC77}" dt="2024-07-07T07:51:27.023" v="10121" actId="478"/>
          <ac:spMkLst>
            <pc:docMk/>
            <pc:sldMk cId="126681815" sldId="594"/>
            <ac:spMk id="5" creationId="{B76D26BC-5500-A2D5-9175-1A7B17EF08B6}"/>
          </ac:spMkLst>
        </pc:spChg>
        <pc:spChg chg="add del mod">
          <ac:chgData name="#ZHAO PEILIN#" userId="a42835d9-f78b-466c-b2be-c93bc7dd523d" providerId="ADAL" clId="{02B354E6-CFDF-4DFA-8AC1-2408252BFC77}" dt="2024-07-07T08:05:23.699" v="10378" actId="478"/>
          <ac:spMkLst>
            <pc:docMk/>
            <pc:sldMk cId="126681815" sldId="594"/>
            <ac:spMk id="6" creationId="{85E49A68-2FB8-0C8B-2A7C-0B480AB69CAC}"/>
          </ac:spMkLst>
        </pc:spChg>
        <pc:spChg chg="add del mod">
          <ac:chgData name="#ZHAO PEILIN#" userId="a42835d9-f78b-466c-b2be-c93bc7dd523d" providerId="ADAL" clId="{02B354E6-CFDF-4DFA-8AC1-2408252BFC77}" dt="2024-07-07T08:04:43.256" v="10349" actId="403"/>
          <ac:spMkLst>
            <pc:docMk/>
            <pc:sldMk cId="126681815" sldId="594"/>
            <ac:spMk id="7" creationId="{47E4A2DF-53A3-7F4E-6907-F1C2F5809AD4}"/>
          </ac:spMkLst>
        </pc:spChg>
        <pc:spChg chg="add del mod">
          <ac:chgData name="#ZHAO PEILIN#" userId="a42835d9-f78b-466c-b2be-c93bc7dd523d" providerId="ADAL" clId="{02B354E6-CFDF-4DFA-8AC1-2408252BFC77}" dt="2024-07-07T08:20:19.886" v="11524"/>
          <ac:spMkLst>
            <pc:docMk/>
            <pc:sldMk cId="126681815" sldId="594"/>
            <ac:spMk id="8" creationId="{BEB1318B-69A6-D460-CF38-6995359FFB58}"/>
          </ac:spMkLst>
        </pc:spChg>
        <pc:graphicFrameChg chg="add del">
          <ac:chgData name="#ZHAO PEILIN#" userId="a42835d9-f78b-466c-b2be-c93bc7dd523d" providerId="ADAL" clId="{02B354E6-CFDF-4DFA-8AC1-2408252BFC77}" dt="2024-07-07T08:15:58.286" v="11318" actId="3680"/>
          <ac:graphicFrameMkLst>
            <pc:docMk/>
            <pc:sldMk cId="126681815" sldId="594"/>
            <ac:graphicFrameMk id="9" creationId="{B312B89A-C095-AF74-242D-ED5E5D8575A7}"/>
          </ac:graphicFrameMkLst>
        </pc:graphicFrameChg>
        <pc:graphicFrameChg chg="add mod modGraphic">
          <ac:chgData name="#ZHAO PEILIN#" userId="a42835d9-f78b-466c-b2be-c93bc7dd523d" providerId="ADAL" clId="{02B354E6-CFDF-4DFA-8AC1-2408252BFC77}" dt="2024-07-07T08:22:09.561" v="11548" actId="1076"/>
          <ac:graphicFrameMkLst>
            <pc:docMk/>
            <pc:sldMk cId="126681815" sldId="594"/>
            <ac:graphicFrameMk id="10" creationId="{EC3461CA-3465-24E0-7540-1FF66DFCA0B9}"/>
          </ac:graphicFrameMkLst>
        </pc:graphicFrameChg>
        <pc:picChg chg="add del mod">
          <ac:chgData name="#ZHAO PEILIN#" userId="a42835d9-f78b-466c-b2be-c93bc7dd523d" providerId="ADAL" clId="{02B354E6-CFDF-4DFA-8AC1-2408252BFC77}" dt="2024-07-07T08:21:59.208" v="11539" actId="478"/>
          <ac:picMkLst>
            <pc:docMk/>
            <pc:sldMk cId="126681815" sldId="594"/>
            <ac:picMk id="12" creationId="{F9602FBC-2F3F-1A5D-B01D-6C3BD931D8FC}"/>
          </ac:picMkLst>
        </pc:picChg>
        <pc:picChg chg="add mod">
          <ac:chgData name="#ZHAO PEILIN#" userId="a42835d9-f78b-466c-b2be-c93bc7dd523d" providerId="ADAL" clId="{02B354E6-CFDF-4DFA-8AC1-2408252BFC77}" dt="2024-07-07T08:24:01.801" v="11586" actId="1076"/>
          <ac:picMkLst>
            <pc:docMk/>
            <pc:sldMk cId="126681815" sldId="594"/>
            <ac:picMk id="14" creationId="{9E54413B-16E2-920C-B5D4-E80B602BFC40}"/>
          </ac:picMkLst>
        </pc:picChg>
      </pc:sldChg>
      <pc:sldChg chg="addSp delSp modSp new del mod modClrScheme chgLayout">
        <pc:chgData name="#ZHAO PEILIN#" userId="a42835d9-f78b-466c-b2be-c93bc7dd523d" providerId="ADAL" clId="{02B354E6-CFDF-4DFA-8AC1-2408252BFC77}" dt="2024-07-07T07:44:41.483" v="10081" actId="47"/>
        <pc:sldMkLst>
          <pc:docMk/>
          <pc:sldMk cId="1989500948" sldId="594"/>
        </pc:sldMkLst>
        <pc:spChg chg="del">
          <ac:chgData name="#ZHAO PEILIN#" userId="a42835d9-f78b-466c-b2be-c93bc7dd523d" providerId="ADAL" clId="{02B354E6-CFDF-4DFA-8AC1-2408252BFC77}" dt="2024-07-07T07:40:58.363" v="10017" actId="700"/>
          <ac:spMkLst>
            <pc:docMk/>
            <pc:sldMk cId="1989500948" sldId="594"/>
            <ac:spMk id="2" creationId="{5D2AB690-8D40-6F11-1485-EACDE2823523}"/>
          </ac:spMkLst>
        </pc:spChg>
        <pc:spChg chg="del">
          <ac:chgData name="#ZHAO PEILIN#" userId="a42835d9-f78b-466c-b2be-c93bc7dd523d" providerId="ADAL" clId="{02B354E6-CFDF-4DFA-8AC1-2408252BFC77}" dt="2024-07-07T07:40:58.363" v="10017" actId="700"/>
          <ac:spMkLst>
            <pc:docMk/>
            <pc:sldMk cId="1989500948" sldId="594"/>
            <ac:spMk id="3" creationId="{54A4779B-34D6-B98A-6BD6-159838678DB1}"/>
          </ac:spMkLst>
        </pc:spChg>
        <pc:spChg chg="add mod">
          <ac:chgData name="#ZHAO PEILIN#" userId="a42835d9-f78b-466c-b2be-c93bc7dd523d" providerId="ADAL" clId="{02B354E6-CFDF-4DFA-8AC1-2408252BFC77}" dt="2024-07-07T07:41:10.234" v="10018"/>
          <ac:spMkLst>
            <pc:docMk/>
            <pc:sldMk cId="1989500948" sldId="594"/>
            <ac:spMk id="4" creationId="{E78B764E-5400-6F14-20BF-DD7F223C15A6}"/>
          </ac:spMkLst>
        </pc:spChg>
        <pc:spChg chg="add mod">
          <ac:chgData name="#ZHAO PEILIN#" userId="a42835d9-f78b-466c-b2be-c93bc7dd523d" providerId="ADAL" clId="{02B354E6-CFDF-4DFA-8AC1-2408252BFC77}" dt="2024-07-07T07:44:09.527" v="10043" actId="2711"/>
          <ac:spMkLst>
            <pc:docMk/>
            <pc:sldMk cId="1989500948" sldId="594"/>
            <ac:spMk id="7" creationId="{F2CA0336-BB06-3B23-AAB5-E6FF7E695577}"/>
          </ac:spMkLst>
        </pc:spChg>
        <pc:spChg chg="add mod">
          <ac:chgData name="#ZHAO PEILIN#" userId="a42835d9-f78b-466c-b2be-c93bc7dd523d" providerId="ADAL" clId="{02B354E6-CFDF-4DFA-8AC1-2408252BFC77}" dt="2024-07-07T07:44:00.658" v="10042" actId="2711"/>
          <ac:spMkLst>
            <pc:docMk/>
            <pc:sldMk cId="1989500948" sldId="594"/>
            <ac:spMk id="8" creationId="{12FB6053-E9FB-B077-BA45-42173844CC71}"/>
          </ac:spMkLst>
        </pc:spChg>
        <pc:spChg chg="add del mod">
          <ac:chgData name="#ZHAO PEILIN#" userId="a42835d9-f78b-466c-b2be-c93bc7dd523d" providerId="ADAL" clId="{02B354E6-CFDF-4DFA-8AC1-2408252BFC77}" dt="2024-07-07T07:43:39.742" v="10033" actId="478"/>
          <ac:spMkLst>
            <pc:docMk/>
            <pc:sldMk cId="1989500948" sldId="594"/>
            <ac:spMk id="9" creationId="{52FE8487-68B2-692A-CA03-532C1A5BC9C9}"/>
          </ac:spMkLst>
        </pc:spChg>
        <pc:picChg chg="add mod">
          <ac:chgData name="#ZHAO PEILIN#" userId="a42835d9-f78b-466c-b2be-c93bc7dd523d" providerId="ADAL" clId="{02B354E6-CFDF-4DFA-8AC1-2408252BFC77}" dt="2024-07-07T07:43:00.744" v="10028" actId="1076"/>
          <ac:picMkLst>
            <pc:docMk/>
            <pc:sldMk cId="1989500948" sldId="594"/>
            <ac:picMk id="5" creationId="{AAEDCB8B-1178-A30E-6D3F-6D7F56EB1ED9}"/>
          </ac:picMkLst>
        </pc:picChg>
        <pc:picChg chg="add mod">
          <ac:chgData name="#ZHAO PEILIN#" userId="a42835d9-f78b-466c-b2be-c93bc7dd523d" providerId="ADAL" clId="{02B354E6-CFDF-4DFA-8AC1-2408252BFC77}" dt="2024-07-07T07:42:47.661" v="10026" actId="1076"/>
          <ac:picMkLst>
            <pc:docMk/>
            <pc:sldMk cId="1989500948" sldId="594"/>
            <ac:picMk id="6" creationId="{E4B0716B-D073-3A20-1550-114053165E2B}"/>
          </ac:picMkLst>
        </pc:picChg>
      </pc:sldChg>
      <pc:sldChg chg="modSp add mod modNotesTx">
        <pc:chgData name="#ZHAO PEILIN#" userId="a42835d9-f78b-466c-b2be-c93bc7dd523d" providerId="ADAL" clId="{02B354E6-CFDF-4DFA-8AC1-2408252BFC77}" dt="2024-07-07T08:38:59.014" v="11730" actId="20577"/>
        <pc:sldMkLst>
          <pc:docMk/>
          <pc:sldMk cId="841135090" sldId="595"/>
        </pc:sldMkLst>
        <pc:spChg chg="mod">
          <ac:chgData name="#ZHAO PEILIN#" userId="a42835d9-f78b-466c-b2be-c93bc7dd523d" providerId="ADAL" clId="{02B354E6-CFDF-4DFA-8AC1-2408252BFC77}" dt="2024-07-07T08:03:33.059" v="10295" actId="1582"/>
          <ac:spMkLst>
            <pc:docMk/>
            <pc:sldMk cId="841135090" sldId="595"/>
            <ac:spMk id="35" creationId="{CF6115D8-5018-77E4-2EDA-38467BF4DF51}"/>
          </ac:spMkLst>
        </pc:spChg>
      </pc:sldChg>
      <pc:sldChg chg="addSp delSp modSp add mod ord modNotesTx">
        <pc:chgData name="#ZHAO PEILIN#" userId="a42835d9-f78b-466c-b2be-c93bc7dd523d" providerId="ADAL" clId="{02B354E6-CFDF-4DFA-8AC1-2408252BFC77}" dt="2024-07-07T12:11:41.457" v="13221" actId="20577"/>
        <pc:sldMkLst>
          <pc:docMk/>
          <pc:sldMk cId="3070712132" sldId="596"/>
        </pc:sldMkLst>
        <pc:spChg chg="mod">
          <ac:chgData name="#ZHAO PEILIN#" userId="a42835d9-f78b-466c-b2be-c93bc7dd523d" providerId="ADAL" clId="{02B354E6-CFDF-4DFA-8AC1-2408252BFC77}" dt="2024-07-07T12:11:41.457" v="13221" actId="20577"/>
          <ac:spMkLst>
            <pc:docMk/>
            <pc:sldMk cId="3070712132" sldId="596"/>
            <ac:spMk id="2" creationId="{442C04E7-3B79-E8CD-11CE-F78499B046BF}"/>
          </ac:spMkLst>
        </pc:spChg>
        <pc:spChg chg="del">
          <ac:chgData name="#ZHAO PEILIN#" userId="a42835d9-f78b-466c-b2be-c93bc7dd523d" providerId="ADAL" clId="{02B354E6-CFDF-4DFA-8AC1-2408252BFC77}" dt="2024-07-07T08:26:22.112" v="11598" actId="478"/>
          <ac:spMkLst>
            <pc:docMk/>
            <pc:sldMk cId="3070712132" sldId="596"/>
            <ac:spMk id="3" creationId="{74C91FBD-6A4A-2ED3-DF0C-DE61BD490068}"/>
          </ac:spMkLst>
        </pc:spChg>
        <pc:spChg chg="del">
          <ac:chgData name="#ZHAO PEILIN#" userId="a42835d9-f78b-466c-b2be-c93bc7dd523d" providerId="ADAL" clId="{02B354E6-CFDF-4DFA-8AC1-2408252BFC77}" dt="2024-07-07T08:26:23.101" v="11599" actId="478"/>
          <ac:spMkLst>
            <pc:docMk/>
            <pc:sldMk cId="3070712132" sldId="596"/>
            <ac:spMk id="4" creationId="{67FA95BC-F7D4-60F7-2C8F-60413A7BE2AD}"/>
          </ac:spMkLst>
        </pc:spChg>
        <pc:spChg chg="del">
          <ac:chgData name="#ZHAO PEILIN#" userId="a42835d9-f78b-466c-b2be-c93bc7dd523d" providerId="ADAL" clId="{02B354E6-CFDF-4DFA-8AC1-2408252BFC77}" dt="2024-07-07T08:26:21.170" v="11597" actId="478"/>
          <ac:spMkLst>
            <pc:docMk/>
            <pc:sldMk cId="3070712132" sldId="596"/>
            <ac:spMk id="7" creationId="{47E4A2DF-53A3-7F4E-6907-F1C2F5809AD4}"/>
          </ac:spMkLst>
        </pc:spChg>
        <pc:spChg chg="add mod">
          <ac:chgData name="#ZHAO PEILIN#" userId="a42835d9-f78b-466c-b2be-c93bc7dd523d" providerId="ADAL" clId="{02B354E6-CFDF-4DFA-8AC1-2408252BFC77}" dt="2024-07-07T08:33:03.839" v="11664" actId="1076"/>
          <ac:spMkLst>
            <pc:docMk/>
            <pc:sldMk cId="3070712132" sldId="596"/>
            <ac:spMk id="11" creationId="{C718F68F-866A-A8A3-6FE9-9ECC98A91D45}"/>
          </ac:spMkLst>
        </pc:spChg>
        <pc:graphicFrameChg chg="add del mod">
          <ac:chgData name="#ZHAO PEILIN#" userId="a42835d9-f78b-466c-b2be-c93bc7dd523d" providerId="ADAL" clId="{02B354E6-CFDF-4DFA-8AC1-2408252BFC77}" dt="2024-07-07T08:33:37.689" v="11668" actId="3680"/>
          <ac:graphicFrameMkLst>
            <pc:docMk/>
            <pc:sldMk cId="3070712132" sldId="596"/>
            <ac:graphicFrameMk id="12" creationId="{E9822362-3BCB-7026-5FDE-6CB481601525}"/>
          </ac:graphicFrameMkLst>
        </pc:graphicFrameChg>
        <pc:graphicFrameChg chg="add mod modGraphic">
          <ac:chgData name="#ZHAO PEILIN#" userId="a42835d9-f78b-466c-b2be-c93bc7dd523d" providerId="ADAL" clId="{02B354E6-CFDF-4DFA-8AC1-2408252BFC77}" dt="2024-07-07T08:44:56.772" v="11886" actId="20577"/>
          <ac:graphicFrameMkLst>
            <pc:docMk/>
            <pc:sldMk cId="3070712132" sldId="596"/>
            <ac:graphicFrameMk id="13" creationId="{FE833748-08B1-DA07-4AF8-CEA5AE520A77}"/>
          </ac:graphicFrameMkLst>
        </pc:graphicFrameChg>
        <pc:picChg chg="add mod">
          <ac:chgData name="#ZHAO PEILIN#" userId="a42835d9-f78b-466c-b2be-c93bc7dd523d" providerId="ADAL" clId="{02B354E6-CFDF-4DFA-8AC1-2408252BFC77}" dt="2024-07-07T08:29:03.287" v="11654" actId="14100"/>
          <ac:picMkLst>
            <pc:docMk/>
            <pc:sldMk cId="3070712132" sldId="596"/>
            <ac:picMk id="6" creationId="{31FCD284-C169-609F-2BAC-8D544C65ECA9}"/>
          </ac:picMkLst>
        </pc:picChg>
        <pc:picChg chg="add del mod">
          <ac:chgData name="#ZHAO PEILIN#" userId="a42835d9-f78b-466c-b2be-c93bc7dd523d" providerId="ADAL" clId="{02B354E6-CFDF-4DFA-8AC1-2408252BFC77}" dt="2024-07-07T08:27:06.484" v="11615" actId="478"/>
          <ac:picMkLst>
            <pc:docMk/>
            <pc:sldMk cId="3070712132" sldId="596"/>
            <ac:picMk id="9" creationId="{BB9FA9C7-73CF-7205-E4D1-2632BFF9AD98}"/>
          </ac:picMkLst>
        </pc:picChg>
      </pc:sldChg>
      <pc:sldChg chg="addSp delSp modSp add mod ord modNotesTx">
        <pc:chgData name="#ZHAO PEILIN#" userId="a42835d9-f78b-466c-b2be-c93bc7dd523d" providerId="ADAL" clId="{02B354E6-CFDF-4DFA-8AC1-2408252BFC77}" dt="2024-07-07T12:11:54.444" v="13224" actId="20577"/>
        <pc:sldMkLst>
          <pc:docMk/>
          <pc:sldMk cId="2700167714" sldId="597"/>
        </pc:sldMkLst>
        <pc:spChg chg="mod">
          <ac:chgData name="#ZHAO PEILIN#" userId="a42835d9-f78b-466c-b2be-c93bc7dd523d" providerId="ADAL" clId="{02B354E6-CFDF-4DFA-8AC1-2408252BFC77}" dt="2024-07-07T12:11:54.444" v="13224" actId="20577"/>
          <ac:spMkLst>
            <pc:docMk/>
            <pc:sldMk cId="2700167714" sldId="597"/>
            <ac:spMk id="2" creationId="{442C04E7-3B79-E8CD-11CE-F78499B046BF}"/>
          </ac:spMkLst>
        </pc:spChg>
        <pc:spChg chg="add mod">
          <ac:chgData name="#ZHAO PEILIN#" userId="a42835d9-f78b-466c-b2be-c93bc7dd523d" providerId="ADAL" clId="{02B354E6-CFDF-4DFA-8AC1-2408252BFC77}" dt="2024-07-07T08:42:32.341" v="11842" actId="12"/>
          <ac:spMkLst>
            <pc:docMk/>
            <pc:sldMk cId="2700167714" sldId="597"/>
            <ac:spMk id="5" creationId="{B0D8A309-ED1A-A651-015B-A86BB947F456}"/>
          </ac:spMkLst>
        </pc:spChg>
        <pc:graphicFrameChg chg="add mod modGraphic">
          <ac:chgData name="#ZHAO PEILIN#" userId="a42835d9-f78b-466c-b2be-c93bc7dd523d" providerId="ADAL" clId="{02B354E6-CFDF-4DFA-8AC1-2408252BFC77}" dt="2024-07-07T08:46:26.067" v="11972" actId="20577"/>
          <ac:graphicFrameMkLst>
            <pc:docMk/>
            <pc:sldMk cId="2700167714" sldId="597"/>
            <ac:graphicFrameMk id="7" creationId="{F2F7428E-F5CE-76CC-125D-D431187D58BF}"/>
          </ac:graphicFrameMkLst>
        </pc:graphicFrameChg>
        <pc:picChg chg="add mod">
          <ac:chgData name="#ZHAO PEILIN#" userId="a42835d9-f78b-466c-b2be-c93bc7dd523d" providerId="ADAL" clId="{02B354E6-CFDF-4DFA-8AC1-2408252BFC77}" dt="2024-07-07T08:28:55.812" v="11653" actId="14100"/>
          <ac:picMkLst>
            <pc:docMk/>
            <pc:sldMk cId="2700167714" sldId="597"/>
            <ac:picMk id="4" creationId="{CF046E53-E792-5F05-1E46-7B9B16A8F834}"/>
          </ac:picMkLst>
        </pc:picChg>
        <pc:picChg chg="del mod">
          <ac:chgData name="#ZHAO PEILIN#" userId="a42835d9-f78b-466c-b2be-c93bc7dd523d" providerId="ADAL" clId="{02B354E6-CFDF-4DFA-8AC1-2408252BFC77}" dt="2024-07-07T08:27:54.929" v="11626" actId="478"/>
          <ac:picMkLst>
            <pc:docMk/>
            <pc:sldMk cId="2700167714" sldId="597"/>
            <ac:picMk id="6" creationId="{31FCD284-C169-609F-2BAC-8D544C65ECA9}"/>
          </ac:picMkLst>
        </pc:picChg>
      </pc:sldChg>
      <pc:sldChg chg="addSp delSp modSp add mod modNotesTx">
        <pc:chgData name="#ZHAO PEILIN#" userId="a42835d9-f78b-466c-b2be-c93bc7dd523d" providerId="ADAL" clId="{02B354E6-CFDF-4DFA-8AC1-2408252BFC77}" dt="2024-07-08T08:54:08.807" v="13672" actId="20577"/>
        <pc:sldMkLst>
          <pc:docMk/>
          <pc:sldMk cId="719565852" sldId="598"/>
        </pc:sldMkLst>
        <pc:spChg chg="add mod">
          <ac:chgData name="#ZHAO PEILIN#" userId="a42835d9-f78b-466c-b2be-c93bc7dd523d" providerId="ADAL" clId="{02B354E6-CFDF-4DFA-8AC1-2408252BFC77}" dt="2024-07-08T08:53:29.327" v="13604" actId="1076"/>
          <ac:spMkLst>
            <pc:docMk/>
            <pc:sldMk cId="719565852" sldId="598"/>
            <ac:spMk id="9" creationId="{16357A4F-4E99-EB98-C7F7-5C2437BDC5D9}"/>
          </ac:spMkLst>
        </pc:spChg>
        <pc:spChg chg="mod">
          <ac:chgData name="#ZHAO PEILIN#" userId="a42835d9-f78b-466c-b2be-c93bc7dd523d" providerId="ADAL" clId="{02B354E6-CFDF-4DFA-8AC1-2408252BFC77}" dt="2024-07-08T08:47:03.917" v="13495" actId="20577"/>
          <ac:spMkLst>
            <pc:docMk/>
            <pc:sldMk cId="719565852" sldId="598"/>
            <ac:spMk id="10" creationId="{4D8E984B-A821-CC4A-4AF2-0EA0AEDF45A8}"/>
          </ac:spMkLst>
        </pc:spChg>
        <pc:picChg chg="del">
          <ac:chgData name="#ZHAO PEILIN#" userId="a42835d9-f78b-466c-b2be-c93bc7dd523d" providerId="ADAL" clId="{02B354E6-CFDF-4DFA-8AC1-2408252BFC77}" dt="2024-07-08T08:49:16.827" v="13502" actId="478"/>
          <ac:picMkLst>
            <pc:docMk/>
            <pc:sldMk cId="719565852" sldId="598"/>
            <ac:picMk id="3" creationId="{DE5A1EBA-E985-AC02-7CC3-F25F52C52010}"/>
          </ac:picMkLst>
        </pc:picChg>
        <pc:picChg chg="add mod">
          <ac:chgData name="#ZHAO PEILIN#" userId="a42835d9-f78b-466c-b2be-c93bc7dd523d" providerId="ADAL" clId="{02B354E6-CFDF-4DFA-8AC1-2408252BFC77}" dt="2024-07-08T08:53:31.420" v="13605" actId="1076"/>
          <ac:picMkLst>
            <pc:docMk/>
            <pc:sldMk cId="719565852" sldId="598"/>
            <ac:picMk id="4" creationId="{9F3AD75F-BD06-6351-2067-3C3E109DBC09}"/>
          </ac:picMkLst>
        </pc:picChg>
      </pc:sldChg>
      <pc:sldChg chg="addSp delSp modSp add mod modNotesTx">
        <pc:chgData name="#ZHAO PEILIN#" userId="a42835d9-f78b-466c-b2be-c93bc7dd523d" providerId="ADAL" clId="{02B354E6-CFDF-4DFA-8AC1-2408252BFC77}" dt="2024-07-08T09:09:41.416" v="14933"/>
        <pc:sldMkLst>
          <pc:docMk/>
          <pc:sldMk cId="3392875708" sldId="599"/>
        </pc:sldMkLst>
        <pc:spChg chg="mod">
          <ac:chgData name="#ZHAO PEILIN#" userId="a42835d9-f78b-466c-b2be-c93bc7dd523d" providerId="ADAL" clId="{02B354E6-CFDF-4DFA-8AC1-2408252BFC77}" dt="2024-07-08T08:55:58.207" v="13753" actId="20577"/>
          <ac:spMkLst>
            <pc:docMk/>
            <pc:sldMk cId="3392875708" sldId="599"/>
            <ac:spMk id="2" creationId="{442C04E7-3B79-E8CD-11CE-F78499B046BF}"/>
          </ac:spMkLst>
        </pc:spChg>
        <pc:spChg chg="del">
          <ac:chgData name="#ZHAO PEILIN#" userId="a42835d9-f78b-466c-b2be-c93bc7dd523d" providerId="ADAL" clId="{02B354E6-CFDF-4DFA-8AC1-2408252BFC77}" dt="2024-07-08T08:58:44.195" v="14146" actId="478"/>
          <ac:spMkLst>
            <pc:docMk/>
            <pc:sldMk cId="3392875708" sldId="599"/>
            <ac:spMk id="4" creationId="{7A5C3107-D2CE-9FA8-F960-F015934E4DF5}"/>
          </ac:spMkLst>
        </pc:spChg>
        <pc:spChg chg="del">
          <ac:chgData name="#ZHAO PEILIN#" userId="a42835d9-f78b-466c-b2be-c93bc7dd523d" providerId="ADAL" clId="{02B354E6-CFDF-4DFA-8AC1-2408252BFC77}" dt="2024-07-08T08:58:42.717" v="14145" actId="478"/>
          <ac:spMkLst>
            <pc:docMk/>
            <pc:sldMk cId="3392875708" sldId="599"/>
            <ac:spMk id="6" creationId="{49095396-F188-426C-DCF4-108532F29C34}"/>
          </ac:spMkLst>
        </pc:spChg>
        <pc:graphicFrameChg chg="add mod modGraphic">
          <ac:chgData name="#ZHAO PEILIN#" userId="a42835d9-f78b-466c-b2be-c93bc7dd523d" providerId="ADAL" clId="{02B354E6-CFDF-4DFA-8AC1-2408252BFC77}" dt="2024-07-08T09:09:41.416" v="14933"/>
          <ac:graphicFrameMkLst>
            <pc:docMk/>
            <pc:sldMk cId="3392875708" sldId="599"/>
            <ac:graphicFrameMk id="3" creationId="{7066CE9A-52DC-85EC-CC98-387A394D31AE}"/>
          </ac:graphicFrameMkLst>
        </pc:graphicFrameChg>
        <pc:picChg chg="add mod">
          <ac:chgData name="#ZHAO PEILIN#" userId="a42835d9-f78b-466c-b2be-c93bc7dd523d" providerId="ADAL" clId="{02B354E6-CFDF-4DFA-8AC1-2408252BFC77}" dt="2024-07-08T09:06:02.737" v="14486" actId="1076"/>
          <ac:picMkLst>
            <pc:docMk/>
            <pc:sldMk cId="3392875708" sldId="599"/>
            <ac:picMk id="5" creationId="{D80B3590-CAEE-7606-C9D5-D0670E9D4BC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3A093F0-FCEC-A4BE-75BD-57BFE1F391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F87030E-5A10-EF36-FD8B-0F74F02B4D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8034F-0FA4-40DA-91A9-BB3267CFC3A2}" type="datetimeFigureOut">
              <a:rPr lang="zh-CN" altLang="en-US" smtClean="0"/>
              <a:t>2024/7/8</a:t>
            </a:fld>
            <a:endParaRPr lang="zh-CN" altLang="en-US"/>
          </a:p>
        </p:txBody>
      </p:sp>
      <p:sp>
        <p:nvSpPr>
          <p:cNvPr id="4" name="页脚占位符 3">
            <a:extLst>
              <a:ext uri="{FF2B5EF4-FFF2-40B4-BE49-F238E27FC236}">
                <a16:creationId xmlns:a16="http://schemas.microsoft.com/office/drawing/2014/main" id="{512DCAF3-31F8-E7E6-9F54-348984F07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31727B8-CE24-CAB5-6F87-53FD2F25A0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594A09-8D7F-4AC3-9665-513B7E72F29B}" type="slidenum">
              <a:rPr lang="zh-CN" altLang="en-US" smtClean="0"/>
              <a:t>‹#›</a:t>
            </a:fld>
            <a:endParaRPr lang="zh-CN" altLang="en-US"/>
          </a:p>
        </p:txBody>
      </p:sp>
    </p:spTree>
    <p:extLst>
      <p:ext uri="{BB962C8B-B14F-4D97-AF65-F5344CB8AC3E}">
        <p14:creationId xmlns:p14="http://schemas.microsoft.com/office/powerpoint/2010/main" val="38472792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98773A-7063-457E-B487-11BBF72AB0F4}" type="datetimeFigureOut">
              <a:rPr lang="zh-CN" altLang="en-US" smtClean="0"/>
              <a:t>2024/7/8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0D219-83CC-4508-B0F9-E8E356C9E050}" type="slidenum">
              <a:rPr lang="zh-CN" altLang="en-US" smtClean="0"/>
              <a:t>‹#›</a:t>
            </a:fld>
            <a:endParaRPr lang="zh-CN" altLang="en-US"/>
          </a:p>
        </p:txBody>
      </p:sp>
    </p:spTree>
    <p:extLst>
      <p:ext uri="{BB962C8B-B14F-4D97-AF65-F5344CB8AC3E}">
        <p14:creationId xmlns:p14="http://schemas.microsoft.com/office/powerpoint/2010/main" val="816258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morning, everyone. I am pleased to share our research on the impact of the clustering strength of Connected and Autonomous Vehicles in mixed traffic.</a:t>
            </a:r>
          </a:p>
        </p:txBody>
      </p:sp>
      <p:sp>
        <p:nvSpPr>
          <p:cNvPr id="4" name="灯片编号占位符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3C81DE37-42EA-4AEF-9920-FEEEA8CFD043}"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873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Based on the proposed mixed traffic model and related assumptions, we introduce a new definition of platooning intensity: the similarity in vehicle types between two consecutive vehicles within a sequence. For instance, if the leading vehicle is an HV and the follower is a CAV, their types differ. Conversely, if both the leader and follower are CAVs, their types are the same. To capture this similarity, we employ the sequence autocorrelation function (ACF). The ACF, ranging strictly between -1 and 1, measures the relationship between a variable's present value and its lagged values. When applied to mixed traffic, it effectively reflects the relationship between two consecutive vehicles, indicating the similarity in vehicle types.</a:t>
            </a:r>
            <a:endParaRPr lang="zh-CN" altLang="en-US" dirty="0"/>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10</a:t>
            </a:fld>
            <a:endParaRPr lang="en-SG"/>
          </a:p>
        </p:txBody>
      </p:sp>
    </p:spTree>
    <p:extLst>
      <p:ext uri="{BB962C8B-B14F-4D97-AF65-F5344CB8AC3E}">
        <p14:creationId xmlns:p14="http://schemas.microsoft.com/office/powerpoint/2010/main" val="1363824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Specifically, consider a sequence of N vehicles on a single-lane road, indexed from 1 to N in order. Let </a:t>
            </a:r>
            <a:r>
              <a:rPr lang="en-US" altLang="zh-CN" dirty="0" err="1"/>
              <a:t>x_i</a:t>
            </a:r>
            <a:r>
              <a:rPr lang="en-US" altLang="zh-CN" dirty="0"/>
              <a:t> represent the type of the </a:t>
            </a:r>
            <a:r>
              <a:rPr lang="en-US" altLang="zh-CN" dirty="0" err="1"/>
              <a:t>i-th</a:t>
            </a:r>
            <a:r>
              <a:rPr lang="en-US" altLang="zh-CN" dirty="0"/>
              <a:t> vehicle, either CAV or HV. The API can then be calculated using the following equations.</a:t>
            </a:r>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11</a:t>
            </a:fld>
            <a:endParaRPr lang="en-SG"/>
          </a:p>
        </p:txBody>
      </p:sp>
    </p:spTree>
    <p:extLst>
      <p:ext uri="{BB962C8B-B14F-4D97-AF65-F5344CB8AC3E}">
        <p14:creationId xmlns:p14="http://schemas.microsoft.com/office/powerpoint/2010/main" val="3013826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by incorporating vehicle pairs, </a:t>
                </a:r>
                <a:r>
                  <a:rPr lang="en-US" altLang="zh-CN" dirty="0" err="1"/>
                  <a:t>Nsr</a:t>
                </a:r>
                <a:r>
                  <a:rPr lang="en-US" altLang="zh-CN" dirty="0"/>
                  <a:t>, API can be further developed as shown in this equation. We find that API increases with </a:t>
                </a:r>
                <a14:m>
                  <m:oMath xmlns:m="http://schemas.openxmlformats.org/officeDocument/2006/math">
                    <m:sSub>
                      <m:sSubPr>
                        <m:ctrlPr>
                          <a:rPr kumimoji="0" lang="en-US" altLang="zh-CN" sz="12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rPr>
                          <m:t>𝑁</m:t>
                        </m:r>
                      </m:e>
                      <m: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rPr>
                          <m:t>11</m:t>
                        </m:r>
                      </m:sub>
                    </m:sSub>
                  </m:oMath>
                </a14:m>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a:t>
                </a:r>
                <a14:m>
                  <m:oMath xmlns:m="http://schemas.openxmlformats.org/officeDocument/2006/math">
                    <m:sSub>
                      <m:sSubPr>
                        <m:ctrlP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rPr>
                          <m:t>𝑁</m:t>
                        </m:r>
                      </m:e>
                      <m:sub>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rPr>
                          <m:t>00</m:t>
                        </m:r>
                      </m:sub>
                    </m:sSub>
                  </m:oMath>
                </a14:m>
                <a:r>
                  <a:rPr lang="en-US" altLang="zh-CN" dirty="0"/>
                  <a:t>, and decreases with </a:t>
                </a:r>
                <a14:m>
                  <m:oMath xmlns:m="http://schemas.openxmlformats.org/officeDocument/2006/math">
                    <m:sSub>
                      <m:sSubPr>
                        <m:ctrlPr>
                          <a:rPr kumimoji="0" lang="en-US" altLang="zh-CN" sz="12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rPr>
                          <m:t>𝑁</m:t>
                        </m:r>
                      </m:e>
                      <m:sub>
                        <m:r>
                          <a:rPr kumimoji="0" lang="en-US" altLang="zh-CN" sz="1200" b="0" i="1" u="none" strike="noStrike" kern="1200" cap="none" spc="0" normalizeH="0" baseline="0" noProof="0" smtClean="0">
                            <a:ln>
                              <a:noFill/>
                            </a:ln>
                            <a:solidFill>
                              <a:srgbClr val="000000"/>
                            </a:solidFill>
                            <a:effectLst/>
                            <a:uLnTx/>
                            <a:uFillTx/>
                            <a:latin typeface="Cambria Math" panose="02040503050406030204" pitchFamily="18" charset="0"/>
                          </a:rPr>
                          <m:t>0</m:t>
                        </m:r>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rPr>
                          <m:t>1</m:t>
                        </m:r>
                      </m:sub>
                    </m:sSub>
                  </m:oMath>
                </a14:m>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a:t>
                </a:r>
                <a14:m>
                  <m:oMath xmlns:m="http://schemas.openxmlformats.org/officeDocument/2006/math">
                    <m:sSub>
                      <m:sSubPr>
                        <m:ctrlP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rPr>
                          <m:t>𝑁</m:t>
                        </m:r>
                      </m:e>
                      <m:sub>
                        <m:r>
                          <a:rPr kumimoji="0" lang="en-US" altLang="zh-CN" sz="1200" b="0" i="1" u="none" strike="noStrike" kern="1200" cap="none" spc="0" normalizeH="0" baseline="0" noProof="0" smtClean="0">
                            <a:ln>
                              <a:noFill/>
                            </a:ln>
                            <a:solidFill>
                              <a:srgbClr val="000000"/>
                            </a:solidFill>
                            <a:effectLst/>
                            <a:uLnTx/>
                            <a:uFillTx/>
                            <a:latin typeface="Cambria Math" panose="02040503050406030204" pitchFamily="18" charset="0"/>
                          </a:rPr>
                          <m:t>1</m:t>
                        </m:r>
                        <m:r>
                          <a:rPr kumimoji="0" lang="en-US" altLang="zh-CN" sz="1200" b="0" i="1" u="none" strike="noStrike" kern="1200" cap="none" spc="0" normalizeH="0" baseline="0" noProof="0">
                            <a:ln>
                              <a:noFill/>
                            </a:ln>
                            <a:solidFill>
                              <a:srgbClr val="000000"/>
                            </a:solidFill>
                            <a:effectLst/>
                            <a:uLnTx/>
                            <a:uFillTx/>
                            <a:latin typeface="Cambria Math" panose="02040503050406030204" pitchFamily="18" charset="0"/>
                          </a:rPr>
                          <m:t>0</m:t>
                        </m:r>
                      </m:sub>
                    </m:sSub>
                  </m:oMath>
                </a14:m>
                <a:r>
                  <a:rPr lang="en-US" altLang="zh-CN" dirty="0"/>
                  <a:t>​. Hence, if the probability of two consecutive vehicles being of the same type is higher, the API will also be higher. In terms of clustering strength, an increase in CAV-CAV pairs indicates that CAVs are becoming more clustered. </a:t>
                </a:r>
              </a:p>
            </p:txBody>
          </p:sp>
        </mc:Choice>
        <mc:Fallback xmlns="">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by incorporating vehicle pairs, </a:t>
                </a:r>
                <a:r>
                  <a:rPr lang="en-US" altLang="zh-CN" dirty="0" err="1"/>
                  <a:t>Nsr</a:t>
                </a:r>
                <a:r>
                  <a:rPr lang="en-US" altLang="zh-CN" dirty="0"/>
                  <a:t>, API can be further developed as shown in this equation. We find that API increases with </a:t>
                </a:r>
                <a: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rPr>
                  <a:t>𝑁_11</a:t>
                </a: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a:t>
                </a:r>
                <a: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rPr>
                  <a:t>𝑁_00</a:t>
                </a:r>
                <a:r>
                  <a:rPr lang="en-US" altLang="zh-CN" dirty="0"/>
                  <a:t>, and decreases with </a:t>
                </a:r>
                <a: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rPr>
                  <a:t>𝑁_01</a:t>
                </a: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a:t>
                </a:r>
                <a: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rPr>
                  <a:t>𝑁_10</a:t>
                </a:r>
                <a:r>
                  <a:rPr lang="en-US" altLang="zh-CN" dirty="0"/>
                  <a:t>​. Hence, if the probability of two consecutive vehicles being of the same type is higher, the API will also be higher. In terms of clustering strength, an increase in CAV-CAV pairs indicates that CAVs are becoming more clustered. The detailed comparison between the proposed API and other platooning intensities is described in our paper through mathematical derivation and case analysis, so we will omit the comparison here.</a:t>
                </a:r>
              </a:p>
            </p:txBody>
          </p:sp>
        </mc:Fallback>
      </mc:AlternateContent>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12</a:t>
            </a:fld>
            <a:endParaRPr lang="en-SG"/>
          </a:p>
        </p:txBody>
      </p:sp>
    </p:spTree>
    <p:extLst>
      <p:ext uri="{BB962C8B-B14F-4D97-AF65-F5344CB8AC3E}">
        <p14:creationId xmlns:p14="http://schemas.microsoft.com/office/powerpoint/2010/main" val="2827104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have explained the definitions, calculations and </a:t>
                </a:r>
                <a:r>
                  <a:rPr lang="en-US" altLang="zh-CN" dirty="0" err="1"/>
                  <a:t>equtions</a:t>
                </a:r>
                <a:r>
                  <a:rPr lang="en-US" altLang="zh-CN" dirty="0"/>
                  <a:t> of API, and </a:t>
                </a:r>
                <a:r>
                  <a:rPr lang="en-US" altLang="zh-CN" dirty="0" err="1"/>
                  <a:t>demenotrate</a:t>
                </a:r>
                <a:r>
                  <a:rPr lang="en-US" altLang="zh-CN" dirty="0"/>
                  <a:t> that API could effectively quantify the clustering strength from the perspective of vehicle pairs. Here we briefly list the features of API compared with the existing definitions of platooning intensity.  As some PIs apply to the infinite vehicles, our API fits for vehicle sequence with any number of vehicles. Based on Sequence ACF, API is strictly ranging from -1 to 1. Meanwhile, from the perspective of vehicle pairs, API can more effectively capture the level of CAV clustering compared to the existing PIs. Moreover, the detailed comparison between the proposed API and other platooning intensities is described in our paper through mathematical derivation and case analysis, so we will omit the comparison here.</a:t>
                </a:r>
              </a:p>
            </p:txBody>
          </p:sp>
        </mc:Choice>
        <mc:Fallback xmlns="">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by incorporating vehicle pairs, </a:t>
                </a:r>
                <a:r>
                  <a:rPr lang="en-US" altLang="zh-CN" dirty="0" err="1"/>
                  <a:t>Nsr</a:t>
                </a:r>
                <a:r>
                  <a:rPr lang="en-US" altLang="zh-CN" dirty="0"/>
                  <a:t>, API can be further developed as shown in this equation. We find that API increases with </a:t>
                </a:r>
                <a: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rPr>
                  <a:t>𝑁_11</a:t>
                </a: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a:t>
                </a:r>
                <a: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rPr>
                  <a:t>𝑁_00</a:t>
                </a:r>
                <a:r>
                  <a:rPr lang="en-US" altLang="zh-CN" dirty="0"/>
                  <a:t>, and decreases with </a:t>
                </a:r>
                <a: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rPr>
                  <a:t>𝑁_01</a:t>
                </a: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and </a:t>
                </a:r>
                <a:r>
                  <a:rPr kumimoji="0" lang="en-US" altLang="zh-CN" sz="1200" b="0" i="0" u="none" strike="noStrike" kern="1200" cap="none" spc="0" normalizeH="0" baseline="0" noProof="0">
                    <a:ln>
                      <a:noFill/>
                    </a:ln>
                    <a:solidFill>
                      <a:srgbClr val="000000"/>
                    </a:solidFill>
                    <a:effectLst/>
                    <a:uLnTx/>
                    <a:uFillTx/>
                    <a:latin typeface="Cambria Math" panose="02040503050406030204" pitchFamily="18" charset="0"/>
                  </a:rPr>
                  <a:t>𝑁_10</a:t>
                </a:r>
                <a:r>
                  <a:rPr lang="en-US" altLang="zh-CN" dirty="0"/>
                  <a:t>​. Hence, if the probability of two consecutive vehicles being of the same type is higher, the API will also be higher. In terms of clustering strength, an increase in CAV-CAV pairs indicates that CAVs are becoming more clustered. The detailed comparison between the proposed API and other platooning intensities is described in our paper through mathematical derivation and case analysis, so we will omit the comparison here.</a:t>
                </a:r>
              </a:p>
            </p:txBody>
          </p:sp>
        </mc:Fallback>
      </mc:AlternateContent>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13</a:t>
            </a:fld>
            <a:endParaRPr lang="en-SG"/>
          </a:p>
        </p:txBody>
      </p:sp>
    </p:spTree>
    <p:extLst>
      <p:ext uri="{BB962C8B-B14F-4D97-AF65-F5344CB8AC3E}">
        <p14:creationId xmlns:p14="http://schemas.microsoft.com/office/powerpoint/2010/main" val="1568701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Using this superior indicator, API, we model mixed traffic capacity and analyze how API influences it. To model traffic capacity, there are two common methods: one is taking the reciprocal of average headway, and the other is based on the relationship from the fundamental diagram. In this study, we adopt the first method. Then, identifying the headway types is crucial because the headway between CAVs and HVs is often different due to varying vehicle behavior. With two types of vehicles, there are four types of headways. Specifically, h11​ denotes the headway between two consecutive CAVs, and h00​ denotes the headway between two consecutive HVs. If the leader is a CAV and the follower is an HV, we use h10​; and if the leader is an HV and the follower is a CAV, we use h01​.</a:t>
            </a:r>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14</a:t>
            </a:fld>
            <a:endParaRPr lang="en-SG"/>
          </a:p>
        </p:txBody>
      </p:sp>
    </p:spTree>
    <p:extLst>
      <p:ext uri="{BB962C8B-B14F-4D97-AF65-F5344CB8AC3E}">
        <p14:creationId xmlns:p14="http://schemas.microsoft.com/office/powerpoint/2010/main" val="3247521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mixed traffic capacity can be estimated as this equation, and we omit the detailed derivation process here. In this approximation model, headway, CAV penetration rate, and clustering strength are treated as key influencing factors on traffic capacity. </a:t>
            </a:r>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15</a:t>
            </a:fld>
            <a:endParaRPr lang="en-SG"/>
          </a:p>
        </p:txBody>
      </p:sp>
    </p:spTree>
    <p:extLst>
      <p:ext uri="{BB962C8B-B14F-4D97-AF65-F5344CB8AC3E}">
        <p14:creationId xmlns:p14="http://schemas.microsoft.com/office/powerpoint/2010/main" val="433229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And to analyze the impact of CAV clustering strength on traffic capacity, we take the partial derivative of capacity with respect to clustering strength. Then, </a:t>
                </a:r>
                <a:r>
                  <a:rPr lang="en-US" altLang="zh-CN" sz="1200" dirty="0">
                    <a:latin typeface="Times New Roman" panose="02020603050405020304" pitchFamily="18" charset="0"/>
                    <a:cs typeface="Times New Roman" panose="02020603050405020304" pitchFamily="18" charset="0"/>
                  </a:rPr>
                  <a:t>Capacity is an increasing function of platooning intensity when </a:t>
                </a:r>
                <a14:m>
                  <m:oMath xmlns:m="http://schemas.openxmlformats.org/officeDocument/2006/math">
                    <m:r>
                      <a:rPr lang="en-US" altLang="zh-CN" sz="1200" b="0" i="1" dirty="0" smtClean="0">
                        <a:latin typeface="Cambria Math" panose="02040503050406030204" pitchFamily="18" charset="0"/>
                      </a:rPr>
                      <m:t>h</m:t>
                    </m:r>
                    <m:r>
                      <a:rPr lang="en-US" altLang="zh-CN" sz="1200" b="0" i="1" baseline="-25000" dirty="0" smtClean="0">
                        <a:latin typeface="Cambria Math" panose="02040503050406030204" pitchFamily="18" charset="0"/>
                      </a:rPr>
                      <m:t>01</m:t>
                    </m:r>
                    <m:r>
                      <a:rPr lang="en-US" altLang="zh-CN" sz="1200" b="0" i="1" dirty="0" smtClean="0">
                        <a:latin typeface="Cambria Math" panose="02040503050406030204" pitchFamily="18" charset="0"/>
                      </a:rPr>
                      <m:t> + </m:t>
                    </m:r>
                    <m:r>
                      <a:rPr lang="en-US" altLang="zh-CN" sz="1200" b="0" i="1" dirty="0" smtClean="0">
                        <a:latin typeface="Cambria Math" panose="02040503050406030204" pitchFamily="18" charset="0"/>
                      </a:rPr>
                      <m:t>h</m:t>
                    </m:r>
                    <m:r>
                      <a:rPr lang="en-US" altLang="zh-CN" sz="1200" b="0" i="1" baseline="-25000" dirty="0" smtClean="0">
                        <a:latin typeface="Cambria Math" panose="02040503050406030204" pitchFamily="18" charset="0"/>
                      </a:rPr>
                      <m:t>10</m:t>
                    </m:r>
                    <m:r>
                      <a:rPr lang="en-US" altLang="zh-CN" sz="1200" b="0" i="1" dirty="0" smtClean="0">
                        <a:latin typeface="Cambria Math" panose="02040503050406030204" pitchFamily="18" charset="0"/>
                      </a:rPr>
                      <m:t> &gt; </m:t>
                    </m:r>
                    <m:r>
                      <a:rPr lang="en-US" altLang="zh-CN" sz="1200" b="0" i="1" dirty="0" smtClean="0">
                        <a:latin typeface="Cambria Math" panose="02040503050406030204" pitchFamily="18" charset="0"/>
                      </a:rPr>
                      <m:t>h</m:t>
                    </m:r>
                    <m:r>
                      <a:rPr lang="en-US" altLang="zh-CN" sz="1200" b="0" i="1" baseline="-25000" dirty="0" smtClean="0">
                        <a:latin typeface="Cambria Math" panose="02040503050406030204" pitchFamily="18" charset="0"/>
                      </a:rPr>
                      <m:t>00</m:t>
                    </m:r>
                    <m:r>
                      <a:rPr lang="en-US" altLang="zh-CN" sz="1200" b="0" i="1" dirty="0" smtClean="0">
                        <a:latin typeface="Cambria Math" panose="02040503050406030204" pitchFamily="18" charset="0"/>
                      </a:rPr>
                      <m:t> + </m:t>
                    </m:r>
                    <m:r>
                      <a:rPr lang="en-US" altLang="zh-CN" sz="1200" b="0" i="1" dirty="0" smtClean="0">
                        <a:latin typeface="Cambria Math" panose="02040503050406030204" pitchFamily="18" charset="0"/>
                      </a:rPr>
                      <m:t>h</m:t>
                    </m:r>
                    <m:r>
                      <a:rPr lang="en-US" altLang="zh-CN" sz="1200" b="0" i="1" baseline="-25000" dirty="0" smtClean="0">
                        <a:latin typeface="Cambria Math" panose="02040503050406030204" pitchFamily="18" charset="0"/>
                      </a:rPr>
                      <m:t>11</m:t>
                    </m:r>
                  </m:oMath>
                </a14:m>
                <a:r>
                  <a:rPr lang="en-US" altLang="zh-CN" sz="1200" baseline="-25000" dirty="0">
                    <a:latin typeface="Times New Roman" panose="02020603050405020304" pitchFamily="18" charset="0"/>
                    <a:cs typeface="Times New Roman" panose="02020603050405020304" pitchFamily="18" charset="0"/>
                  </a:rPr>
                  <a:t> </a:t>
                </a:r>
                <a:r>
                  <a:rPr lang="en-US" altLang="zh-CN" sz="1200" baseline="0" dirty="0">
                    <a:latin typeface="Times New Roman" panose="02020603050405020304" pitchFamily="18" charset="0"/>
                    <a:cs typeface="Times New Roman" panose="02020603050405020304" pitchFamily="18" charset="0"/>
                  </a:rPr>
                  <a:t>because the partial derivative is larger than 0; and</a:t>
                </a:r>
                <a:r>
                  <a:rPr lang="en-US" altLang="zh-CN" sz="1200" baseline="-25000" dirty="0">
                    <a:latin typeface="Times New Roman" panose="02020603050405020304" pitchFamily="18" charset="0"/>
                    <a:cs typeface="Times New Roman" panose="02020603050405020304" pitchFamily="18" charset="0"/>
                  </a:rPr>
                  <a:t> </a:t>
                </a:r>
                <a:r>
                  <a:rPr lang="en-US" altLang="zh-CN" sz="1200" baseline="0" dirty="0">
                    <a:latin typeface="Times New Roman" panose="02020603050405020304" pitchFamily="18" charset="0"/>
                    <a:cs typeface="Times New Roman" panose="02020603050405020304" pitchFamily="18" charset="0"/>
                  </a:rPr>
                  <a:t>c</a:t>
                </a:r>
                <a:r>
                  <a:rPr lang="en-US" altLang="zh-CN" sz="1200" dirty="0">
                    <a:latin typeface="Times New Roman" panose="02020603050405020304" pitchFamily="18" charset="0"/>
                    <a:cs typeface="Times New Roman" panose="02020603050405020304" pitchFamily="18" charset="0"/>
                  </a:rPr>
                  <a:t>apacity is a decreasing function of platooning intensity when </a:t>
                </a:r>
                <a14:m>
                  <m:oMath xmlns:m="http://schemas.openxmlformats.org/officeDocument/2006/math">
                    <m:r>
                      <a:rPr lang="en-US" altLang="zh-CN" sz="1200" b="0" i="1" dirty="0" smtClean="0">
                        <a:latin typeface="Cambria Math" panose="02040503050406030204" pitchFamily="18" charset="0"/>
                      </a:rPr>
                      <m:t>h</m:t>
                    </m:r>
                    <m:r>
                      <a:rPr lang="en-US" altLang="zh-CN" sz="1200" b="0" i="1" baseline="-25000" dirty="0" smtClean="0">
                        <a:latin typeface="Cambria Math" panose="02040503050406030204" pitchFamily="18" charset="0"/>
                      </a:rPr>
                      <m:t>01</m:t>
                    </m:r>
                    <m:r>
                      <a:rPr lang="en-US" altLang="zh-CN" sz="1200" b="0" i="1" dirty="0" smtClean="0">
                        <a:latin typeface="Cambria Math" panose="02040503050406030204" pitchFamily="18" charset="0"/>
                      </a:rPr>
                      <m:t> + </m:t>
                    </m:r>
                    <m:r>
                      <a:rPr lang="en-US" altLang="zh-CN" sz="1200" b="0" i="1" dirty="0" smtClean="0">
                        <a:latin typeface="Cambria Math" panose="02040503050406030204" pitchFamily="18" charset="0"/>
                      </a:rPr>
                      <m:t>h</m:t>
                    </m:r>
                    <m:r>
                      <a:rPr lang="en-US" altLang="zh-CN" sz="1200" b="0" i="1" baseline="-25000" dirty="0" smtClean="0">
                        <a:latin typeface="Cambria Math" panose="02040503050406030204" pitchFamily="18" charset="0"/>
                      </a:rPr>
                      <m:t>10</m:t>
                    </m:r>
                    <m:r>
                      <a:rPr lang="en-US" altLang="zh-CN" sz="1200" b="0" i="1" dirty="0" smtClean="0">
                        <a:latin typeface="Cambria Math" panose="02040503050406030204" pitchFamily="18" charset="0"/>
                      </a:rPr>
                      <m:t>&lt; </m:t>
                    </m:r>
                    <m:r>
                      <a:rPr lang="en-US" altLang="zh-CN" sz="1200" b="0" i="1" dirty="0" smtClean="0">
                        <a:latin typeface="Cambria Math" panose="02040503050406030204" pitchFamily="18" charset="0"/>
                      </a:rPr>
                      <m:t>h</m:t>
                    </m:r>
                    <m:r>
                      <a:rPr lang="en-US" altLang="zh-CN" sz="1200" b="0" i="1" baseline="-25000" dirty="0" smtClean="0">
                        <a:latin typeface="Cambria Math" panose="02040503050406030204" pitchFamily="18" charset="0"/>
                      </a:rPr>
                      <m:t>00</m:t>
                    </m:r>
                    <m:r>
                      <a:rPr lang="en-US" altLang="zh-CN" sz="1200" b="0" i="1" dirty="0" smtClean="0">
                        <a:latin typeface="Cambria Math" panose="02040503050406030204" pitchFamily="18" charset="0"/>
                      </a:rPr>
                      <m:t> + </m:t>
                    </m:r>
                    <m:r>
                      <a:rPr lang="en-US" altLang="zh-CN" sz="1200" b="0" i="1" dirty="0" smtClean="0">
                        <a:latin typeface="Cambria Math" panose="02040503050406030204" pitchFamily="18" charset="0"/>
                      </a:rPr>
                      <m:t>h</m:t>
                    </m:r>
                    <m:r>
                      <a:rPr lang="en-US" altLang="zh-CN" sz="1200" b="0" i="1" baseline="-25000" dirty="0" smtClean="0">
                        <a:latin typeface="Cambria Math" panose="02040503050406030204" pitchFamily="18" charset="0"/>
                      </a:rPr>
                      <m:t>11</m:t>
                    </m:r>
                  </m:oMath>
                </a14:m>
                <a:r>
                  <a:rPr lang="en-US" altLang="zh-CN" dirty="0"/>
                  <a:t>. </a:t>
                </a:r>
              </a:p>
            </p:txBody>
          </p:sp>
        </mc:Choice>
        <mc:Fallback xmlns="">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And to analyze the impact of CAV clustering strength on traffic capacity, we take the partial derivative of capacity with respect to clustering strength. Then, </a:t>
                </a:r>
                <a:r>
                  <a:rPr lang="en-US" altLang="zh-CN" sz="1200" dirty="0">
                    <a:latin typeface="Times New Roman" panose="02020603050405020304" pitchFamily="18" charset="0"/>
                    <a:cs typeface="Times New Roman" panose="02020603050405020304" pitchFamily="18" charset="0"/>
                  </a:rPr>
                  <a:t>Capacity is an increasing function of platooning intensity when </a:t>
                </a:r>
                <a:r>
                  <a:rPr lang="en-US" altLang="zh-CN" sz="1200" b="0" i="0" dirty="0">
                    <a:latin typeface="Cambria Math" panose="02040503050406030204" pitchFamily="18" charset="0"/>
                  </a:rPr>
                  <a:t>ℎ</a:t>
                </a:r>
                <a:r>
                  <a:rPr lang="en-US" altLang="zh-CN" sz="1200" b="0" i="0" baseline="-25000" dirty="0">
                    <a:latin typeface="Cambria Math" panose="02040503050406030204" pitchFamily="18" charset="0"/>
                  </a:rPr>
                  <a:t>01</a:t>
                </a:r>
                <a:r>
                  <a:rPr lang="en-US" altLang="zh-CN" sz="1200" b="0" i="0" dirty="0">
                    <a:latin typeface="Cambria Math" panose="02040503050406030204" pitchFamily="18" charset="0"/>
                  </a:rPr>
                  <a:t> + ℎ</a:t>
                </a:r>
                <a:r>
                  <a:rPr lang="en-US" altLang="zh-CN" sz="1200" b="0" i="0" baseline="-25000" dirty="0">
                    <a:latin typeface="Cambria Math" panose="02040503050406030204" pitchFamily="18" charset="0"/>
                  </a:rPr>
                  <a:t>10</a:t>
                </a:r>
                <a:r>
                  <a:rPr lang="en-US" altLang="zh-CN" sz="1200" b="0" i="0" dirty="0">
                    <a:latin typeface="Cambria Math" panose="02040503050406030204" pitchFamily="18" charset="0"/>
                  </a:rPr>
                  <a:t> &gt; ℎ</a:t>
                </a:r>
                <a:r>
                  <a:rPr lang="en-US" altLang="zh-CN" sz="1200" b="0" i="0" baseline="-25000" dirty="0">
                    <a:latin typeface="Cambria Math" panose="02040503050406030204" pitchFamily="18" charset="0"/>
                  </a:rPr>
                  <a:t>00</a:t>
                </a:r>
                <a:r>
                  <a:rPr lang="en-US" altLang="zh-CN" sz="1200" b="0" i="0" dirty="0">
                    <a:latin typeface="Cambria Math" panose="02040503050406030204" pitchFamily="18" charset="0"/>
                  </a:rPr>
                  <a:t> + ℎ</a:t>
                </a:r>
                <a:r>
                  <a:rPr lang="en-US" altLang="zh-CN" sz="1200" b="0" i="0" baseline="-25000" dirty="0">
                    <a:latin typeface="Cambria Math" panose="02040503050406030204" pitchFamily="18" charset="0"/>
                  </a:rPr>
                  <a:t>11</a:t>
                </a:r>
                <a:r>
                  <a:rPr lang="en-US" altLang="zh-CN" sz="1200" baseline="-25000" dirty="0">
                    <a:latin typeface="Times New Roman" panose="02020603050405020304" pitchFamily="18" charset="0"/>
                    <a:cs typeface="Times New Roman" panose="02020603050405020304" pitchFamily="18" charset="0"/>
                  </a:rPr>
                  <a:t> </a:t>
                </a:r>
                <a:r>
                  <a:rPr lang="en-US" altLang="zh-CN" sz="1200" baseline="0" dirty="0">
                    <a:latin typeface="Times New Roman" panose="02020603050405020304" pitchFamily="18" charset="0"/>
                    <a:cs typeface="Times New Roman" panose="02020603050405020304" pitchFamily="18" charset="0"/>
                  </a:rPr>
                  <a:t>because the partial derivative is larger than 0; and</a:t>
                </a:r>
                <a:r>
                  <a:rPr lang="en-US" altLang="zh-CN" sz="1200" baseline="-25000" dirty="0">
                    <a:latin typeface="Times New Roman" panose="02020603050405020304" pitchFamily="18" charset="0"/>
                    <a:cs typeface="Times New Roman" panose="02020603050405020304" pitchFamily="18" charset="0"/>
                  </a:rPr>
                  <a:t> </a:t>
                </a:r>
                <a:r>
                  <a:rPr lang="en-US" altLang="zh-CN" sz="1200" baseline="0" dirty="0">
                    <a:latin typeface="Times New Roman" panose="02020603050405020304" pitchFamily="18" charset="0"/>
                    <a:cs typeface="Times New Roman" panose="02020603050405020304" pitchFamily="18" charset="0"/>
                  </a:rPr>
                  <a:t>c</a:t>
                </a:r>
                <a:r>
                  <a:rPr lang="en-US" altLang="zh-CN" sz="1200" dirty="0">
                    <a:latin typeface="Times New Roman" panose="02020603050405020304" pitchFamily="18" charset="0"/>
                    <a:cs typeface="Times New Roman" panose="02020603050405020304" pitchFamily="18" charset="0"/>
                  </a:rPr>
                  <a:t>apacity is a decreasing function of platooning intensity when </a:t>
                </a:r>
                <a:r>
                  <a:rPr lang="en-US" altLang="zh-CN" sz="1200" b="0" i="0" dirty="0">
                    <a:latin typeface="Cambria Math" panose="02040503050406030204" pitchFamily="18" charset="0"/>
                  </a:rPr>
                  <a:t>ℎ</a:t>
                </a:r>
                <a:r>
                  <a:rPr lang="en-US" altLang="zh-CN" sz="1200" b="0" i="0" baseline="-25000" dirty="0">
                    <a:latin typeface="Cambria Math" panose="02040503050406030204" pitchFamily="18" charset="0"/>
                  </a:rPr>
                  <a:t>01</a:t>
                </a:r>
                <a:r>
                  <a:rPr lang="en-US" altLang="zh-CN" sz="1200" b="0" i="0" dirty="0">
                    <a:latin typeface="Cambria Math" panose="02040503050406030204" pitchFamily="18" charset="0"/>
                  </a:rPr>
                  <a:t> + ℎ</a:t>
                </a:r>
                <a:r>
                  <a:rPr lang="en-US" altLang="zh-CN" sz="1200" b="0" i="0" baseline="-25000" dirty="0">
                    <a:latin typeface="Cambria Math" panose="02040503050406030204" pitchFamily="18" charset="0"/>
                  </a:rPr>
                  <a:t>10</a:t>
                </a:r>
                <a:r>
                  <a:rPr lang="en-US" altLang="zh-CN" sz="1200" b="0" i="0" dirty="0">
                    <a:latin typeface="Cambria Math" panose="02040503050406030204" pitchFamily="18" charset="0"/>
                  </a:rPr>
                  <a:t>&lt; ℎ</a:t>
                </a:r>
                <a:r>
                  <a:rPr lang="en-US" altLang="zh-CN" sz="1200" b="0" i="0" baseline="-25000" dirty="0">
                    <a:latin typeface="Cambria Math" panose="02040503050406030204" pitchFamily="18" charset="0"/>
                  </a:rPr>
                  <a:t>00</a:t>
                </a:r>
                <a:r>
                  <a:rPr lang="en-US" altLang="zh-CN" sz="1200" b="0" i="0" dirty="0">
                    <a:latin typeface="Cambria Math" panose="02040503050406030204" pitchFamily="18" charset="0"/>
                  </a:rPr>
                  <a:t> + ℎ</a:t>
                </a:r>
                <a:r>
                  <a:rPr lang="en-US" altLang="zh-CN" sz="1200" b="0" i="0" baseline="-25000" dirty="0">
                    <a:latin typeface="Cambria Math" panose="02040503050406030204" pitchFamily="18" charset="0"/>
                  </a:rPr>
                  <a:t>11</a:t>
                </a:r>
                <a:r>
                  <a:rPr lang="en-US" altLang="zh-CN" dirty="0"/>
                  <a:t>. </a:t>
                </a:r>
                <a:r>
                  <a:rPr lang="en-US" altLang="zh-CN" sz="1200" b="0" i="0" u="none" strike="noStrike" kern="1200" baseline="0" dirty="0">
                    <a:solidFill>
                      <a:schemeClr val="tx1"/>
                    </a:solidFill>
                    <a:latin typeface="+mn-lt"/>
                    <a:ea typeface="+mn-ea"/>
                    <a:cs typeface="+mn-cs"/>
                  </a:rPr>
                  <a:t>We have also conducted numerical experiments to evaluate the accuracy of mixed traffic flow formulation and validate the </a:t>
                </a:r>
                <a:r>
                  <a:rPr lang="en-SG" altLang="zh-CN" dirty="0"/>
                  <a:t>aforementioned propositions</a:t>
                </a:r>
                <a:r>
                  <a:rPr lang="en-US" altLang="zh-CN" sz="1200" b="0" i="0" u="none" strike="noStrike" kern="1200" baseline="0" dirty="0">
                    <a:solidFill>
                      <a:schemeClr val="tx1"/>
                    </a:solidFill>
                    <a:latin typeface="+mn-lt"/>
                    <a:ea typeface="+mn-ea"/>
                    <a:cs typeface="+mn-cs"/>
                  </a:rPr>
                  <a:t>. Due to the time limit, this section is omitted.</a:t>
                </a:r>
                <a:endParaRPr lang="en-US" altLang="zh-CN" dirty="0"/>
              </a:p>
            </p:txBody>
          </p:sp>
        </mc:Fallback>
      </mc:AlternateContent>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16</a:t>
            </a:fld>
            <a:endParaRPr lang="en-SG"/>
          </a:p>
        </p:txBody>
      </p:sp>
    </p:spTree>
    <p:extLst>
      <p:ext uri="{BB962C8B-B14F-4D97-AF65-F5344CB8AC3E}">
        <p14:creationId xmlns:p14="http://schemas.microsoft.com/office/powerpoint/2010/main" val="2927995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Beyond the theoretical modeling of traffic capacity, we conduct a series of numerical experiments to demonstrate the accuracy of our approximations and verify the aforementioned propositions. According to traffic flow theory, the theoretical capacity can be calculated as a weighted average of different types of headway. We then use the relative error between the estimated and theoretical capacity to measure the accuracy of our approximation.</a:t>
            </a:r>
          </a:p>
          <a:p>
            <a:r>
              <a:rPr lang="en-US" altLang="zh-CN" dirty="0"/>
              <a:t>Given a specific number of vehicles N, there are a total of 2^N combinations of CAVs and HVs. We randomly select 10,000 combinations. For each combination, we compute the estimated capacity, theoretical capacity, and the relative error. The headway values used in these equations are shown here. Our results indicate that the relative error is less than 1% when the number of vehicles on a single lane exceeds 30, demonstrating the high accuracy of our model.</a:t>
            </a:r>
          </a:p>
          <a:p>
            <a:endParaRPr lang="en-US" altLang="zh-CN" dirty="0"/>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17</a:t>
            </a:fld>
            <a:endParaRPr lang="en-SG"/>
          </a:p>
        </p:txBody>
      </p:sp>
    </p:spTree>
    <p:extLst>
      <p:ext uri="{BB962C8B-B14F-4D97-AF65-F5344CB8AC3E}">
        <p14:creationId xmlns:p14="http://schemas.microsoft.com/office/powerpoint/2010/main" val="2133482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pPr algn="l"/>
            <a:r>
              <a:rPr lang="en-US" altLang="zh-CN" sz="2800" dirty="0"/>
              <a:t>We conducted a numerical verification using 100 vehicles, selecting various headway values to fit the conditions of the propositions. We set the CAV penetration rate to range from 0.1 to 0.9, generating 10,000 sequences under each penetration rate. These sequences were subsequently grouped according to their API, and the average capacity for each group was calculated. As shown in this figure, the mixed traffic capacity increases with the rise of API, which aligns with Proposition 1.</a:t>
            </a:r>
            <a:endParaRPr lang="en-US" altLang="zh-CN" dirty="0"/>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18</a:t>
            </a:fld>
            <a:endParaRPr lang="en-SG"/>
          </a:p>
        </p:txBody>
      </p:sp>
    </p:spTree>
    <p:extLst>
      <p:ext uri="{BB962C8B-B14F-4D97-AF65-F5344CB8AC3E}">
        <p14:creationId xmlns:p14="http://schemas.microsoft.com/office/powerpoint/2010/main" val="1252222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Similarly, numerical experiments reveal that under the conditions of Proposition 2, an increase in API results in a reduction in mixed traffic capacity.</a:t>
            </a:r>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19</a:t>
            </a:fld>
            <a:endParaRPr lang="en-SG"/>
          </a:p>
        </p:txBody>
      </p:sp>
    </p:spTree>
    <p:extLst>
      <p:ext uri="{BB962C8B-B14F-4D97-AF65-F5344CB8AC3E}">
        <p14:creationId xmlns:p14="http://schemas.microsoft.com/office/powerpoint/2010/main" val="4131379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dirty="0"/>
              <a:t>Nowadays, vehicles on the road are commonly driven by human drivers. However, with the development of autonomous driving technology, more and more connected and autonomous vehicles will exist. Then, the traffic will have a mix of Human-driven Vehicle (HV) and Connected and Autonomous Vehicle (CAV), creating what we called the mixed traffic.</a:t>
            </a:r>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2</a:t>
            </a:fld>
            <a:endParaRPr lang="en-SG"/>
          </a:p>
        </p:txBody>
      </p:sp>
    </p:spTree>
    <p:extLst>
      <p:ext uri="{BB962C8B-B14F-4D97-AF65-F5344CB8AC3E}">
        <p14:creationId xmlns:p14="http://schemas.microsoft.com/office/powerpoint/2010/main" val="2266623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Based on this findings, we draw the following conclusions:</a:t>
            </a:r>
          </a:p>
          <a:p>
            <a:r>
              <a:rPr lang="en-US" altLang="zh-CN" dirty="0"/>
              <a:t>Firstly, the use of the autocorrelation function as a measure of platooning intensity in mixed traffic effectively quantifies the degree of CAV clustering.</a:t>
            </a:r>
          </a:p>
          <a:p>
            <a:r>
              <a:rPr lang="en-US" altLang="zh-CN" dirty="0"/>
              <a:t>Secondly, we have formulated a framework to estimate traffic capacity, taking into account CAV penetration rate, platooning intensity, and headway. This framework demonstrates a small error compared to the theoretical traffic capacity.</a:t>
            </a:r>
          </a:p>
          <a:p>
            <a:r>
              <a:rPr lang="en-US" altLang="zh-CN" dirty="0"/>
              <a:t>Lastly, marginal analysis reveals that mixed traffic capacity does not consistently show an increasing or decreasing trend with respect to platooning intensity due to headway variability. This finding complements existing research.</a:t>
            </a:r>
            <a:endParaRPr lang="en-US" altLang="zh-CN" sz="1200"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200" dirty="0">
              <a:solidFill>
                <a:srgbClr val="000000"/>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altLang="zh-CN" dirty="0"/>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20</a:t>
            </a:fld>
            <a:endParaRPr lang="en-SG"/>
          </a:p>
        </p:txBody>
      </p:sp>
    </p:spTree>
    <p:extLst>
      <p:ext uri="{BB962C8B-B14F-4D97-AF65-F5344CB8AC3E}">
        <p14:creationId xmlns:p14="http://schemas.microsoft.com/office/powerpoint/2010/main" val="1864945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Then, the theoretical contributions of our work include the proposal of a novel and superior definition of platooning intensity to quantify clustering strength, as well as a framework to evaluate mixed traffic capacity based on the proposed API.</a:t>
            </a:r>
          </a:p>
          <a:p>
            <a:r>
              <a:rPr lang="en-US" altLang="zh-CN" dirty="0"/>
              <a:t>Additionally, the practical contributions of our study challenge the common assumption that clustering more CAVs together necessarily enhances traffic capacity. Our findings suggest that to improve traffic capacity, the sum of heterogeneous headways should be larger than the homogeneous headways. This insight offers valuable guidance for mixed traffic management and headway design.</a:t>
            </a:r>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21</a:t>
            </a:fld>
            <a:endParaRPr lang="en-SG"/>
          </a:p>
        </p:txBody>
      </p:sp>
    </p:spTree>
    <p:extLst>
      <p:ext uri="{BB962C8B-B14F-4D97-AF65-F5344CB8AC3E}">
        <p14:creationId xmlns:p14="http://schemas.microsoft.com/office/powerpoint/2010/main" val="3021080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E985E-2779-953E-614B-3FA0CB9A3B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ED7551-41DB-2DAF-2610-8FFE2D12A1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B5731E-D2D3-9B00-1A05-59F2450606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altLang="zh-CN" dirty="0"/>
          </a:p>
        </p:txBody>
      </p:sp>
      <p:sp>
        <p:nvSpPr>
          <p:cNvPr id="4" name="灯片编号占位符 3">
            <a:extLst>
              <a:ext uri="{FF2B5EF4-FFF2-40B4-BE49-F238E27FC236}">
                <a16:creationId xmlns:a16="http://schemas.microsoft.com/office/drawing/2014/main" id="{F1EB91E9-593A-9AC9-1A17-C10DDB684437}"/>
              </a:ext>
            </a:extLst>
          </p:cNvPr>
          <p:cNvSpPr>
            <a:spLocks noGrp="1"/>
          </p:cNvSpPr>
          <p:nvPr>
            <p:ph type="sldNum" sz="quarter" idx="5"/>
          </p:nvPr>
        </p:nvSpPr>
        <p:spPr/>
        <p:txBody>
          <a:bodyPr/>
          <a:lstStyle/>
          <a:p>
            <a:fld id="{3C81DE37-42EA-4AEF-9920-FEEEA8CFD043}" type="slidenum">
              <a:rPr lang="en-SG" smtClean="0"/>
              <a:t>22</a:t>
            </a:fld>
            <a:endParaRPr lang="en-SG"/>
          </a:p>
        </p:txBody>
      </p:sp>
    </p:spTree>
    <p:extLst>
      <p:ext uri="{BB962C8B-B14F-4D97-AF65-F5344CB8AC3E}">
        <p14:creationId xmlns:p14="http://schemas.microsoft.com/office/powerpoint/2010/main" val="2395870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Unlike traditional traffic, mixed traffic includes two types of vehicles: CAVs and HVs. This mix brings up an interesting question: how do we characterize mixed traffic? One key aspect is the proportion of CAVs among all vehicles, known as the CAV penetration rate. For instance, scenario A has a higher CAV penetration rate than scenario B. Another important characteristic is clustering strength. High clustering means all CAVs are grouped together, while low clustering means they are spread out. For example, scenario C has a higher level of clustering than scenario D. </a:t>
            </a:r>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3</a:t>
            </a:fld>
            <a:endParaRPr lang="en-SG"/>
          </a:p>
        </p:txBody>
      </p:sp>
    </p:spTree>
    <p:extLst>
      <p:ext uri="{BB962C8B-B14F-4D97-AF65-F5344CB8AC3E}">
        <p14:creationId xmlns:p14="http://schemas.microsoft.com/office/powerpoint/2010/main" val="89456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So why do concern the CAV clustering strength? It is because that if CAVs gather together, there will be chances for them to employ inter-vehicle communication and hence form the CAV platoon. And moving as CAV Platoons is regarded as way to increase traffic efficiency. </a:t>
            </a:r>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4</a:t>
            </a:fld>
            <a:endParaRPr lang="en-SG"/>
          </a:p>
        </p:txBody>
      </p:sp>
    </p:spTree>
    <p:extLst>
      <p:ext uri="{BB962C8B-B14F-4D97-AF65-F5344CB8AC3E}">
        <p14:creationId xmlns:p14="http://schemas.microsoft.com/office/powerpoint/2010/main" val="158911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Let’s come back to the mixed traffic characteristics. Then, it's crucial to explore how these mixed traffic characteristics impact traditional traffic aspects, such as capacity and safety. Understanding these effects can help to manage or control mixed traffic, particularly CAVs, to finally enhance traffic efficiency and safety. </a:t>
            </a:r>
            <a:endParaRPr lang="zh-CN" altLang="en-US" dirty="0"/>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5</a:t>
            </a:fld>
            <a:endParaRPr lang="en-SG"/>
          </a:p>
        </p:txBody>
      </p:sp>
    </p:spTree>
    <p:extLst>
      <p:ext uri="{BB962C8B-B14F-4D97-AF65-F5344CB8AC3E}">
        <p14:creationId xmlns:p14="http://schemas.microsoft.com/office/powerpoint/2010/main" val="2266623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Currently, the CAV penetration rate is straightforward, representing the proportion of CAVs among all vehicles. However, quantifying CAV clustering strength remains ambiguous. Researchers have proposed a term called Platooning Intensity (PI) to measure CAV clustering strength. However, existing definitions of PI have some limitations, and the related traffic analysis based on these definitions requires further refinement.</a:t>
            </a:r>
            <a:endParaRPr lang="zh-CN" altLang="en-US" dirty="0"/>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6</a:t>
            </a:fld>
            <a:endParaRPr lang="en-SG"/>
          </a:p>
        </p:txBody>
      </p:sp>
    </p:spTree>
    <p:extLst>
      <p:ext uri="{BB962C8B-B14F-4D97-AF65-F5344CB8AC3E}">
        <p14:creationId xmlns:p14="http://schemas.microsoft.com/office/powerpoint/2010/main" val="1025720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Here list various existing definitions of platooning intensity. Some researchers define PI as the likelihood of a following vehicle being the same type as the preceding vehicle for each vehicle pair. Others use the average platoon size as the definition of PI. Additionally, some define PI based on the proportion of CAVs forming platoons relative to the total number of CAVs. However, these definitions have limitations. They can result in values that are out of bounds, have unlimited ranges, or have restricted ability to capture the spatial distribution of CAVs, especially when the number of CAVs forming platoons is fixed but the size of a platoon is random.</a:t>
            </a:r>
          </a:p>
          <a:p>
            <a:endParaRPr lang="zh-CN" altLang="en-US" dirty="0"/>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7</a:t>
            </a:fld>
            <a:endParaRPr lang="en-SG"/>
          </a:p>
        </p:txBody>
      </p:sp>
    </p:spTree>
    <p:extLst>
      <p:ext uri="{BB962C8B-B14F-4D97-AF65-F5344CB8AC3E}">
        <p14:creationId xmlns:p14="http://schemas.microsoft.com/office/powerpoint/2010/main" val="3028508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propose a more accurate and effective measurement of CAV clustering strength, we begin by modeling the mixed traffic under the following assumptions. This research focuses solely on the longitudinal behavior of vehicles on a single-lane road, excluding lateral actions such as lane-changing and merging. The study concentrates on mixed traffic comprising CAVs and HVs. Scenarios with only CAVs or only HVs are considered special cases within this framework.</a:t>
            </a: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8</a:t>
            </a:fld>
            <a:endParaRPr lang="en-SG"/>
          </a:p>
        </p:txBody>
      </p:sp>
    </p:spTree>
    <p:extLst>
      <p:ext uri="{BB962C8B-B14F-4D97-AF65-F5344CB8AC3E}">
        <p14:creationId xmlns:p14="http://schemas.microsoft.com/office/powerpoint/2010/main" val="2475796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D134-6CC8-1013-DD4A-A7BAF2B267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119934-4364-75DB-32CC-25DC2530A9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4AB3D3-A0A2-DE87-E37F-1BF9930B0F3A}"/>
              </a:ext>
            </a:extLst>
          </p:cNvPr>
          <p:cNvSpPr>
            <a:spLocks noGrp="1"/>
          </p:cNvSpPr>
          <p:nvPr>
            <p:ph type="body" idx="1"/>
          </p:nvPr>
        </p:nvSpPr>
        <p:spPr/>
        <p:txBody>
          <a:bodyPr/>
          <a:lstStyle/>
          <a:p>
            <a:r>
              <a:rPr lang="en-US" altLang="zh-CN" dirty="0"/>
              <a:t>Next, we use the digital representation of 0 and 1 to denote HVs and CAVs, respectively, on this single-lane road. P0 and P1 refer to the penetration rates of HVs and CAVs. N represents the total number of vehicles in this sequence, while </a:t>
            </a:r>
            <a:r>
              <a:rPr lang="en-US" altLang="zh-CN" dirty="0" err="1"/>
              <a:t>Nsr</a:t>
            </a:r>
            <a:r>
              <a:rPr lang="en-US" altLang="zh-CN" dirty="0"/>
              <a:t> indicates the number of vehicle pairs.</a:t>
            </a:r>
            <a:endParaRPr lang="zh-CN" altLang="en-US" dirty="0"/>
          </a:p>
        </p:txBody>
      </p:sp>
      <p:sp>
        <p:nvSpPr>
          <p:cNvPr id="4" name="灯片编号占位符 3">
            <a:extLst>
              <a:ext uri="{FF2B5EF4-FFF2-40B4-BE49-F238E27FC236}">
                <a16:creationId xmlns:a16="http://schemas.microsoft.com/office/drawing/2014/main" id="{370940E2-802E-1DB7-CBD1-42168426A7D6}"/>
              </a:ext>
            </a:extLst>
          </p:cNvPr>
          <p:cNvSpPr>
            <a:spLocks noGrp="1"/>
          </p:cNvSpPr>
          <p:nvPr>
            <p:ph type="sldNum" sz="quarter" idx="5"/>
          </p:nvPr>
        </p:nvSpPr>
        <p:spPr/>
        <p:txBody>
          <a:bodyPr/>
          <a:lstStyle/>
          <a:p>
            <a:fld id="{3C81DE37-42EA-4AEF-9920-FEEEA8CFD043}" type="slidenum">
              <a:rPr lang="en-SG" smtClean="0"/>
              <a:t>9</a:t>
            </a:fld>
            <a:endParaRPr lang="en-SG"/>
          </a:p>
        </p:txBody>
      </p:sp>
    </p:spTree>
    <p:extLst>
      <p:ext uri="{BB962C8B-B14F-4D97-AF65-F5344CB8AC3E}">
        <p14:creationId xmlns:p14="http://schemas.microsoft.com/office/powerpoint/2010/main" val="393896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818418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16629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66850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5333" b="1" cap="all"/>
            </a:lvl1pPr>
          </a:lstStyle>
          <a:p>
            <a:r>
              <a:rPr lang="en-US" dirty="0"/>
              <a:t>Click to edit Master title style</a:t>
            </a:r>
          </a:p>
        </p:txBody>
      </p:sp>
      <p:sp>
        <p:nvSpPr>
          <p:cNvPr id="3" name="Text Placeholder 2"/>
          <p:cNvSpPr>
            <a:spLocks noGrp="1"/>
          </p:cNvSpPr>
          <p:nvPr>
            <p:ph type="body" idx="1"/>
          </p:nvPr>
        </p:nvSpPr>
        <p:spPr>
          <a:xfrm>
            <a:off x="609600" y="2906713"/>
            <a:ext cx="109728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386586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87785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5499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494757"/>
            <a:ext cx="5386917" cy="3628411"/>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85499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494757"/>
            <a:ext cx="5389033" cy="3628411"/>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7/8/2024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954779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7/8/2024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953774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7/8/2024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513567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788617"/>
            <a:ext cx="4011084" cy="1162051"/>
          </a:xfrm>
        </p:spPr>
        <p:txBody>
          <a:bodyPr anchor="b"/>
          <a:lstStyle>
            <a:lvl1pPr algn="l">
              <a:defRPr sz="2667" b="1"/>
            </a:lvl1pPr>
          </a:lstStyle>
          <a:p>
            <a:r>
              <a:rPr lang="en-US" dirty="0"/>
              <a:t>Click to edit Master title style</a:t>
            </a:r>
          </a:p>
        </p:txBody>
      </p:sp>
      <p:sp>
        <p:nvSpPr>
          <p:cNvPr id="3" name="Content Placeholder 2"/>
          <p:cNvSpPr>
            <a:spLocks noGrp="1"/>
          </p:cNvSpPr>
          <p:nvPr>
            <p:ph idx="1"/>
          </p:nvPr>
        </p:nvSpPr>
        <p:spPr>
          <a:xfrm>
            <a:off x="4766733" y="788620"/>
            <a:ext cx="6815667" cy="5398201"/>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2" y="2125147"/>
            <a:ext cx="4011084" cy="4061672"/>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384404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03372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
        <p:nvSpPr>
          <p:cNvPr id="7" name="矩形 6">
            <a:extLst>
              <a:ext uri="{FF2B5EF4-FFF2-40B4-BE49-F238E27FC236}">
                <a16:creationId xmlns:a16="http://schemas.microsoft.com/office/drawing/2014/main" id="{89274E91-AAFE-781A-9C41-0CA786D49727}"/>
              </a:ext>
            </a:extLst>
          </p:cNvPr>
          <p:cNvSpPr/>
          <p:nvPr userDrawn="1"/>
        </p:nvSpPr>
        <p:spPr>
          <a:xfrm>
            <a:off x="609600" y="1252130"/>
            <a:ext cx="10972800" cy="79714"/>
          </a:xfrm>
          <a:prstGeom prst="rect">
            <a:avLst/>
          </a:prstGeom>
          <a:solidFill>
            <a:srgbClr val="181C6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3064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5333" b="1" cap="all"/>
            </a:lvl1pPr>
          </a:lstStyle>
          <a:p>
            <a:r>
              <a:rPr lang="en-US" dirty="0"/>
              <a:t>Click to edit Master title style</a:t>
            </a:r>
          </a:p>
        </p:txBody>
      </p:sp>
      <p:sp>
        <p:nvSpPr>
          <p:cNvPr id="3" name="Text Placeholder 2"/>
          <p:cNvSpPr>
            <a:spLocks noGrp="1"/>
          </p:cNvSpPr>
          <p:nvPr>
            <p:ph type="body" idx="1"/>
          </p:nvPr>
        </p:nvSpPr>
        <p:spPr>
          <a:xfrm>
            <a:off x="609600" y="2906713"/>
            <a:ext cx="109728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84278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21562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5499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494757"/>
            <a:ext cx="5386917" cy="3628411"/>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85499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494757"/>
            <a:ext cx="5389033" cy="3628411"/>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7/8/2024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09061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7/8/2024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65470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7/8/2024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09883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788617"/>
            <a:ext cx="4011084" cy="1162051"/>
          </a:xfrm>
        </p:spPr>
        <p:txBody>
          <a:bodyPr anchor="b"/>
          <a:lstStyle>
            <a:lvl1pPr algn="l">
              <a:defRPr sz="2667" b="1"/>
            </a:lvl1pPr>
          </a:lstStyle>
          <a:p>
            <a:r>
              <a:rPr lang="en-US" dirty="0"/>
              <a:t>Click to edit Master title style</a:t>
            </a:r>
          </a:p>
        </p:txBody>
      </p:sp>
      <p:sp>
        <p:nvSpPr>
          <p:cNvPr id="3" name="Content Placeholder 2"/>
          <p:cNvSpPr>
            <a:spLocks noGrp="1"/>
          </p:cNvSpPr>
          <p:nvPr>
            <p:ph idx="1"/>
          </p:nvPr>
        </p:nvSpPr>
        <p:spPr>
          <a:xfrm>
            <a:off x="4766733" y="788620"/>
            <a:ext cx="6815667" cy="5398201"/>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2" y="2125147"/>
            <a:ext cx="4011084" cy="4061672"/>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278818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814911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6496255"/>
            <a:ext cx="12192000" cy="382524"/>
          </a:xfrm>
          <a:prstGeom prst="rect">
            <a:avLst/>
          </a:prstGeom>
        </p:spPr>
      </p:pic>
      <p:sp>
        <p:nvSpPr>
          <p:cNvPr id="2" name="Title Placeholder 1"/>
          <p:cNvSpPr>
            <a:spLocks noGrp="1"/>
          </p:cNvSpPr>
          <p:nvPr>
            <p:ph type="title"/>
          </p:nvPr>
        </p:nvSpPr>
        <p:spPr>
          <a:xfrm>
            <a:off x="609600" y="563632"/>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889195"/>
            <a:ext cx="109728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5815374"/>
            <a:ext cx="2844800" cy="365125"/>
          </a:xfrm>
          <a:prstGeom prst="rect">
            <a:avLst/>
          </a:prstGeom>
        </p:spPr>
        <p:txBody>
          <a:bodyPr vert="horz" lIns="91440" tIns="45720" rIns="91440" bIns="45720" rtlCol="0" anchor="ctr"/>
          <a:lstStyle>
            <a:lvl1pPr algn="l">
              <a:defRPr sz="1600">
                <a:solidFill>
                  <a:schemeClr val="tx1">
                    <a:tint val="75000"/>
                  </a:schemeClr>
                </a:solidFill>
                <a:latin typeface="Arial"/>
              </a:defRPr>
            </a:lvl1pPr>
          </a:lstStyle>
          <a:p>
            <a:fld id="{9F1CC899-6CEC-9548-B06D-7E1EB6F78CA3}" type="datetimeFigureOut">
              <a:rPr lang="en-US" smtClean="0"/>
              <a:pPr/>
              <a:t>7/8/2024</a:t>
            </a:fld>
            <a:endParaRPr lang="en-US" dirty="0"/>
          </a:p>
        </p:txBody>
      </p:sp>
      <p:sp>
        <p:nvSpPr>
          <p:cNvPr id="5" name="Footer Placeholder 4"/>
          <p:cNvSpPr>
            <a:spLocks noGrp="1"/>
          </p:cNvSpPr>
          <p:nvPr>
            <p:ph type="ftr" sz="quarter" idx="3"/>
          </p:nvPr>
        </p:nvSpPr>
        <p:spPr>
          <a:xfrm>
            <a:off x="4165600" y="5815374"/>
            <a:ext cx="3860800" cy="365125"/>
          </a:xfrm>
          <a:prstGeom prst="rect">
            <a:avLst/>
          </a:prstGeom>
        </p:spPr>
        <p:txBody>
          <a:bodyPr vert="horz" lIns="91440" tIns="45720" rIns="91440" bIns="45720" rtlCol="0" anchor="ctr"/>
          <a:lstStyle>
            <a:lvl1pPr algn="ctr">
              <a:defRPr sz="16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8383917" y="6491761"/>
            <a:ext cx="2844800" cy="365125"/>
          </a:xfrm>
          <a:prstGeom prst="rect">
            <a:avLst/>
          </a:prstGeom>
        </p:spPr>
        <p:txBody>
          <a:bodyPr vert="horz" lIns="91440" tIns="45720" rIns="91440" bIns="45720" rtlCol="0" anchor="ctr"/>
          <a:lstStyle>
            <a:lvl1pPr algn="r">
              <a:defRPr sz="1600" baseline="0">
                <a:solidFill>
                  <a:schemeClr val="bg1"/>
                </a:solidFill>
                <a:latin typeface="Arial"/>
              </a:defRPr>
            </a:lvl1pPr>
          </a:lstStyle>
          <a:p>
            <a:fld id="{8E6562B1-0B0F-0246-9532-09536BC2AE59}" type="slidenum">
              <a:rPr lang="en-US" smtClean="0"/>
              <a:pPr/>
              <a:t>‹#›</a:t>
            </a:fld>
            <a:endParaRPr lang="en-US" dirty="0"/>
          </a:p>
        </p:txBody>
      </p:sp>
    </p:spTree>
    <p:extLst>
      <p:ext uri="{BB962C8B-B14F-4D97-AF65-F5344CB8AC3E}">
        <p14:creationId xmlns:p14="http://schemas.microsoft.com/office/powerpoint/2010/main" val="5727175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609585" rtl="0" eaLnBrk="1" latinLnBrk="0" hangingPunct="1">
        <a:spcBef>
          <a:spcPct val="0"/>
        </a:spcBef>
        <a:buNone/>
        <a:defRPr sz="5867" kern="1200">
          <a:solidFill>
            <a:schemeClr val="tx1"/>
          </a:solidFill>
          <a:latin typeface="Arial"/>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Arial"/>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Arial"/>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Arial"/>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6496255"/>
            <a:ext cx="12192000" cy="382524"/>
          </a:xfrm>
          <a:prstGeom prst="rect">
            <a:avLst/>
          </a:prstGeom>
        </p:spPr>
      </p:pic>
      <p:sp>
        <p:nvSpPr>
          <p:cNvPr id="2" name="Title Placeholder 1"/>
          <p:cNvSpPr>
            <a:spLocks noGrp="1"/>
          </p:cNvSpPr>
          <p:nvPr>
            <p:ph type="title"/>
          </p:nvPr>
        </p:nvSpPr>
        <p:spPr>
          <a:xfrm>
            <a:off x="609600" y="563632"/>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889195"/>
            <a:ext cx="109728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5815374"/>
            <a:ext cx="2844800" cy="365125"/>
          </a:xfrm>
          <a:prstGeom prst="rect">
            <a:avLst/>
          </a:prstGeom>
        </p:spPr>
        <p:txBody>
          <a:bodyPr vert="horz" lIns="91440" tIns="45720" rIns="91440" bIns="45720" rtlCol="0" anchor="ctr"/>
          <a:lstStyle>
            <a:lvl1pPr algn="l">
              <a:defRPr sz="1600">
                <a:solidFill>
                  <a:schemeClr val="tx1">
                    <a:tint val="75000"/>
                  </a:schemeClr>
                </a:solidFill>
                <a:latin typeface="Arial"/>
              </a:defRPr>
            </a:lvl1pPr>
          </a:lstStyle>
          <a:p>
            <a:fld id="{9F1CC899-6CEC-9548-B06D-7E1EB6F78CA3}" type="datetimeFigureOut">
              <a:rPr lang="en-US" smtClean="0"/>
              <a:pPr/>
              <a:t>7/8/2024</a:t>
            </a:fld>
            <a:endParaRPr lang="en-US" dirty="0"/>
          </a:p>
        </p:txBody>
      </p:sp>
      <p:sp>
        <p:nvSpPr>
          <p:cNvPr id="5" name="Footer Placeholder 4"/>
          <p:cNvSpPr>
            <a:spLocks noGrp="1"/>
          </p:cNvSpPr>
          <p:nvPr>
            <p:ph type="ftr" sz="quarter" idx="3"/>
          </p:nvPr>
        </p:nvSpPr>
        <p:spPr>
          <a:xfrm>
            <a:off x="4165600" y="5815374"/>
            <a:ext cx="3860800" cy="365125"/>
          </a:xfrm>
          <a:prstGeom prst="rect">
            <a:avLst/>
          </a:prstGeom>
        </p:spPr>
        <p:txBody>
          <a:bodyPr vert="horz" lIns="91440" tIns="45720" rIns="91440" bIns="45720" rtlCol="0" anchor="ctr"/>
          <a:lstStyle>
            <a:lvl1pPr algn="ctr">
              <a:defRPr sz="16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8026400" y="6492875"/>
            <a:ext cx="2844800" cy="365125"/>
          </a:xfrm>
          <a:prstGeom prst="rect">
            <a:avLst/>
          </a:prstGeom>
        </p:spPr>
        <p:txBody>
          <a:bodyPr vert="horz" lIns="91440" tIns="45720" rIns="91440" bIns="45720" rtlCol="0" anchor="ctr"/>
          <a:lstStyle>
            <a:lvl1pPr algn="r">
              <a:defRPr sz="1600" baseline="0">
                <a:solidFill>
                  <a:schemeClr val="bg1"/>
                </a:solidFill>
                <a:latin typeface="Arial"/>
              </a:defRPr>
            </a:lvl1pPr>
          </a:lstStyle>
          <a:p>
            <a:fld id="{8E6562B1-0B0F-0246-9532-09536BC2AE59}" type="slidenum">
              <a:rPr lang="en-US" smtClean="0"/>
              <a:pPr/>
              <a:t>‹#›</a:t>
            </a:fld>
            <a:endParaRPr lang="en-US" dirty="0"/>
          </a:p>
        </p:txBody>
      </p:sp>
    </p:spTree>
    <p:extLst>
      <p:ext uri="{BB962C8B-B14F-4D97-AF65-F5344CB8AC3E}">
        <p14:creationId xmlns:p14="http://schemas.microsoft.com/office/powerpoint/2010/main" val="184082195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Lst>
  <p:txStyles>
    <p:titleStyle>
      <a:lvl1pPr algn="l" defTabSz="609585" rtl="0" eaLnBrk="1" latinLnBrk="0" hangingPunct="1">
        <a:spcBef>
          <a:spcPct val="0"/>
        </a:spcBef>
        <a:buNone/>
        <a:defRPr sz="5867" kern="1200">
          <a:solidFill>
            <a:schemeClr val="tx1"/>
          </a:solidFill>
          <a:latin typeface="Arial"/>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Arial"/>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Arial"/>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Arial"/>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947" y="1713892"/>
            <a:ext cx="5605623" cy="1984339"/>
          </a:xfrm>
        </p:spPr>
        <p:txBody>
          <a:bodyPr>
            <a:noAutofit/>
          </a:bodyPr>
          <a:lstStyle/>
          <a:p>
            <a:r>
              <a:rPr lang="en-US" altLang="zh-CN" sz="3600" b="1" kern="1400" spc="-50" dirty="0">
                <a:solidFill>
                  <a:schemeClr val="bg1"/>
                </a:solidFill>
                <a:latin typeface="+mj-lt"/>
                <a:ea typeface="等线 Light" panose="02010600030101010101" pitchFamily="2" charset="-122"/>
                <a:cs typeface="Arial" panose="020B0604020202020204" pitchFamily="34" charset="0"/>
              </a:rPr>
              <a:t>On the Impact of the Clustering Strength of Connected and Autonomous Vehicles in Mixed Traffic</a:t>
            </a:r>
            <a:endParaRPr lang="en-US" sz="3600" b="1" dirty="0">
              <a:solidFill>
                <a:schemeClr val="bg1"/>
              </a:solidFill>
              <a:latin typeface="+mj-lt"/>
              <a:cs typeface="Arial" panose="020B0604020202020204" pitchFamily="34" charset="0"/>
            </a:endParaRPr>
          </a:p>
        </p:txBody>
      </p:sp>
      <p:sp>
        <p:nvSpPr>
          <p:cNvPr id="9" name="文本框 8">
            <a:extLst>
              <a:ext uri="{FF2B5EF4-FFF2-40B4-BE49-F238E27FC236}">
                <a16:creationId xmlns:a16="http://schemas.microsoft.com/office/drawing/2014/main" id="{3D3A6528-FFE3-54C3-F28C-A2687E10C19E}"/>
              </a:ext>
            </a:extLst>
          </p:cNvPr>
          <p:cNvSpPr txBox="1"/>
          <p:nvPr/>
        </p:nvSpPr>
        <p:spPr>
          <a:xfrm>
            <a:off x="207947" y="4656416"/>
            <a:ext cx="4597318" cy="400110"/>
          </a:xfrm>
          <a:prstGeom prst="rect">
            <a:avLst/>
          </a:prstGeom>
          <a:noFill/>
        </p:spPr>
        <p:txBody>
          <a:bodyPr wrap="square">
            <a:spAutoFit/>
          </a:bodyPr>
          <a:lstStyle/>
          <a:p>
            <a:pPr algn="l"/>
            <a:r>
              <a:rPr lang="en-US" altLang="zh-CN" sz="2000" b="1" dirty="0">
                <a:solidFill>
                  <a:srgbClr val="FFFFFF"/>
                </a:solidFill>
                <a:latin typeface="+mj-lt"/>
                <a:cs typeface="Arial" panose="020B0604020202020204" pitchFamily="34" charset="0"/>
              </a:rPr>
              <a:t>Peilin Zhao, Yiik Diew Wong, Feng Zhu</a:t>
            </a:r>
          </a:p>
        </p:txBody>
      </p:sp>
      <p:sp>
        <p:nvSpPr>
          <p:cNvPr id="11" name="文本框 10">
            <a:extLst>
              <a:ext uri="{FF2B5EF4-FFF2-40B4-BE49-F238E27FC236}">
                <a16:creationId xmlns:a16="http://schemas.microsoft.com/office/drawing/2014/main" id="{81C6819D-718E-D227-7FFE-496AA00E5D73}"/>
              </a:ext>
            </a:extLst>
          </p:cNvPr>
          <p:cNvSpPr txBox="1"/>
          <p:nvPr/>
        </p:nvSpPr>
        <p:spPr>
          <a:xfrm>
            <a:off x="207947" y="6377863"/>
            <a:ext cx="6094324" cy="338554"/>
          </a:xfrm>
          <a:prstGeom prst="rect">
            <a:avLst/>
          </a:prstGeom>
          <a:noFill/>
        </p:spPr>
        <p:txBody>
          <a:bodyPr wrap="square">
            <a:spAutoFit/>
          </a:bodyPr>
          <a:lstStyle/>
          <a:p>
            <a:pPr algn="l"/>
            <a:r>
              <a:rPr lang="en-US" altLang="zh-CN" sz="1600" dirty="0">
                <a:solidFill>
                  <a:srgbClr val="FFFFFF"/>
                </a:solidFill>
                <a:latin typeface="+mj-lt"/>
                <a:cs typeface="Arial" panose="020B0604020202020204" pitchFamily="34" charset="0"/>
              </a:rPr>
              <a:t>09 July 2024 - APTE</a:t>
            </a:r>
            <a:endParaRPr lang="en-US" altLang="zh-CN" dirty="0">
              <a:solidFill>
                <a:srgbClr val="FFFFFF"/>
              </a:solidFill>
              <a:latin typeface="+mj-lt"/>
              <a:cs typeface="Arial" panose="020B0604020202020204" pitchFamily="34" charset="0"/>
            </a:endParaRPr>
          </a:p>
        </p:txBody>
      </p:sp>
      <p:sp>
        <p:nvSpPr>
          <p:cNvPr id="10" name="TextBox 9">
            <a:extLst>
              <a:ext uri="{FF2B5EF4-FFF2-40B4-BE49-F238E27FC236}">
                <a16:creationId xmlns:a16="http://schemas.microsoft.com/office/drawing/2014/main" id="{FBAAF439-515E-2E8E-2678-60A63CC33802}"/>
              </a:ext>
            </a:extLst>
          </p:cNvPr>
          <p:cNvSpPr txBox="1"/>
          <p:nvPr/>
        </p:nvSpPr>
        <p:spPr>
          <a:xfrm>
            <a:off x="207947" y="5056526"/>
            <a:ext cx="4597318" cy="646331"/>
          </a:xfrm>
          <a:prstGeom prst="rect">
            <a:avLst/>
          </a:prstGeom>
          <a:noFill/>
        </p:spPr>
        <p:txBody>
          <a:bodyPr wrap="square">
            <a:spAutoFit/>
          </a:bodyPr>
          <a:lstStyle/>
          <a:p>
            <a:r>
              <a:rPr lang="en-US" dirty="0">
                <a:solidFill>
                  <a:schemeClr val="bg1"/>
                </a:solidFill>
              </a:rPr>
              <a:t>School of Civil and Environmental Engineering</a:t>
            </a:r>
            <a:endParaRPr lang="en-SG" dirty="0">
              <a:solidFill>
                <a:schemeClr val="bg1"/>
              </a:solidFill>
            </a:endParaRPr>
          </a:p>
          <a:p>
            <a:r>
              <a:rPr lang="en-SG" dirty="0">
                <a:solidFill>
                  <a:schemeClr val="bg1"/>
                </a:solidFill>
              </a:rPr>
              <a:t>Nanyang Technological University</a:t>
            </a:r>
          </a:p>
        </p:txBody>
      </p:sp>
      <p:pic>
        <p:nvPicPr>
          <p:cNvPr id="3" name="Picture 2">
            <a:extLst>
              <a:ext uri="{FF2B5EF4-FFF2-40B4-BE49-F238E27FC236}">
                <a16:creationId xmlns:a16="http://schemas.microsoft.com/office/drawing/2014/main" id="{467C3F48-B458-24FE-4565-456ECB81A54B}"/>
              </a:ext>
            </a:extLst>
          </p:cNvPr>
          <p:cNvPicPr>
            <a:picLocks noChangeAspect="1"/>
          </p:cNvPicPr>
          <p:nvPr/>
        </p:nvPicPr>
        <p:blipFill>
          <a:blip r:embed="rId4"/>
          <a:stretch>
            <a:fillRect/>
          </a:stretch>
        </p:blipFill>
        <p:spPr>
          <a:xfrm>
            <a:off x="3467821" y="635619"/>
            <a:ext cx="1156639" cy="804061"/>
          </a:xfrm>
          <a:prstGeom prst="rect">
            <a:avLst/>
          </a:prstGeom>
        </p:spPr>
      </p:pic>
      <p:sp>
        <p:nvSpPr>
          <p:cNvPr id="4" name="TextBox 3">
            <a:extLst>
              <a:ext uri="{FF2B5EF4-FFF2-40B4-BE49-F238E27FC236}">
                <a16:creationId xmlns:a16="http://schemas.microsoft.com/office/drawing/2014/main" id="{7FD738F3-C67E-55FA-2E86-587E1C535F51}"/>
              </a:ext>
            </a:extLst>
          </p:cNvPr>
          <p:cNvSpPr txBox="1"/>
          <p:nvPr/>
        </p:nvSpPr>
        <p:spPr>
          <a:xfrm>
            <a:off x="217278" y="3877805"/>
            <a:ext cx="4597318" cy="369332"/>
          </a:xfrm>
          <a:prstGeom prst="rect">
            <a:avLst/>
          </a:prstGeom>
          <a:noFill/>
        </p:spPr>
        <p:txBody>
          <a:bodyPr wrap="square">
            <a:spAutoFit/>
          </a:bodyPr>
          <a:lstStyle/>
          <a:p>
            <a:r>
              <a:rPr lang="en-US" dirty="0">
                <a:solidFill>
                  <a:schemeClr val="bg1"/>
                </a:solidFill>
              </a:rPr>
              <a:t>Session: Transport Planning and Operations (1)</a:t>
            </a:r>
            <a:endParaRPr lang="en-SG" dirty="0">
              <a:solidFill>
                <a:schemeClr val="bg1"/>
              </a:solidFill>
            </a:endParaRPr>
          </a:p>
        </p:txBody>
      </p:sp>
    </p:spTree>
    <p:extLst>
      <p:ext uri="{BB962C8B-B14F-4D97-AF65-F5344CB8AC3E}">
        <p14:creationId xmlns:p14="http://schemas.microsoft.com/office/powerpoint/2010/main" val="3771819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D8E984B-A821-CC4A-4AF2-0EA0AEDF45A8}"/>
              </a:ext>
            </a:extLst>
          </p:cNvPr>
          <p:cNvSpPr txBox="1">
            <a:spLocks/>
          </p:cNvSpPr>
          <p:nvPr/>
        </p:nvSpPr>
        <p:spPr>
          <a:xfrm>
            <a:off x="509475" y="358966"/>
            <a:ext cx="873391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altLang="zh-CN" sz="3200" b="1" dirty="0">
                <a:solidFill>
                  <a:schemeClr val="tx2"/>
                </a:solidFill>
                <a:latin typeface="+mj-lt"/>
                <a:cs typeface="Arial" panose="020B0604020202020204" pitchFamily="34" charset="0"/>
              </a:rPr>
              <a:t>Autocorrelation-based Platooning Intensity (API)</a:t>
            </a:r>
          </a:p>
        </p:txBody>
      </p:sp>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10</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pic>
        <p:nvPicPr>
          <p:cNvPr id="5" name="Picture 9" descr="A car on a road&#10;&#10;Description automatically generated with medium confidence">
            <a:extLst>
              <a:ext uri="{FF2B5EF4-FFF2-40B4-BE49-F238E27FC236}">
                <a16:creationId xmlns:a16="http://schemas.microsoft.com/office/drawing/2014/main" id="{B91E7BE8-BE0E-381D-4F4E-EE5FD7A14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154" y="1616266"/>
            <a:ext cx="6415692" cy="1630252"/>
          </a:xfrm>
          <a:prstGeom prst="rect">
            <a:avLst/>
          </a:prstGeom>
        </p:spPr>
      </p:pic>
      <p:sp>
        <p:nvSpPr>
          <p:cNvPr id="23" name="Rectangle 7">
            <a:extLst>
              <a:ext uri="{FF2B5EF4-FFF2-40B4-BE49-F238E27FC236}">
                <a16:creationId xmlns:a16="http://schemas.microsoft.com/office/drawing/2014/main" id="{C78E6BFC-8F51-1327-B600-AF8D65640027}"/>
              </a:ext>
            </a:extLst>
          </p:cNvPr>
          <p:cNvSpPr/>
          <p:nvPr/>
        </p:nvSpPr>
        <p:spPr>
          <a:xfrm>
            <a:off x="1891125" y="3463076"/>
            <a:ext cx="9657526" cy="1088190"/>
          </a:xfrm>
          <a:prstGeom prst="rect">
            <a:avLst/>
          </a:prstGeom>
          <a:noFill/>
          <a:ln w="19050" cap="flat" cmpd="sng" algn="ctr">
            <a:solidFill>
              <a:schemeClr val="tx1"/>
            </a:solidFill>
            <a:prstDash val="solid"/>
            <a:miter lim="800000"/>
          </a:ln>
          <a:effectLst/>
        </p:spPr>
        <p:txBody>
          <a:bodyPr rtlCol="0" anchor="ctr"/>
          <a:lstStyle/>
          <a:p>
            <a:pPr marR="0" lvl="0" defTabSz="914400" eaLnBrk="1" fontAlgn="auto" latinLnBrk="0" hangingPunct="1">
              <a:lnSpc>
                <a:spcPct val="100000"/>
              </a:lnSpc>
              <a:spcBef>
                <a:spcPts val="0"/>
              </a:spcBef>
              <a:spcAft>
                <a:spcPts val="0"/>
              </a:spcAft>
              <a:buClrTx/>
              <a:buSzTx/>
              <a:tabLst/>
              <a:defRPr/>
            </a:pPr>
            <a:r>
              <a:rPr kumimoji="0" lang="en-US" sz="24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rPr>
              <a:t>Similarity in vehicle types between two consecutive vehicles within a vehicle sequence.</a:t>
            </a:r>
          </a:p>
        </p:txBody>
      </p:sp>
      <p:sp>
        <p:nvSpPr>
          <p:cNvPr id="24" name="Rectangle 8">
            <a:extLst>
              <a:ext uri="{FF2B5EF4-FFF2-40B4-BE49-F238E27FC236}">
                <a16:creationId xmlns:a16="http://schemas.microsoft.com/office/drawing/2014/main" id="{783CC28E-26A0-F3DC-2C02-EF83E1EA0A21}"/>
              </a:ext>
            </a:extLst>
          </p:cNvPr>
          <p:cNvSpPr/>
          <p:nvPr/>
        </p:nvSpPr>
        <p:spPr>
          <a:xfrm>
            <a:off x="285751" y="3460250"/>
            <a:ext cx="1605374" cy="1091015"/>
          </a:xfrm>
          <a:prstGeom prst="rect">
            <a:avLst/>
          </a:prstGeom>
          <a:solidFill>
            <a:srgbClr val="181C62"/>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Definition</a:t>
            </a:r>
            <a:endParaRPr kumimoji="0" lang="en-US" sz="28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34" name="Rectangle 7">
            <a:extLst>
              <a:ext uri="{FF2B5EF4-FFF2-40B4-BE49-F238E27FC236}">
                <a16:creationId xmlns:a16="http://schemas.microsoft.com/office/drawing/2014/main" id="{E42946D4-6DF3-4EDE-908E-1EC78BA6125A}"/>
              </a:ext>
            </a:extLst>
          </p:cNvPr>
          <p:cNvSpPr/>
          <p:nvPr/>
        </p:nvSpPr>
        <p:spPr>
          <a:xfrm>
            <a:off x="1891125" y="4554090"/>
            <a:ext cx="9657526" cy="1780035"/>
          </a:xfrm>
          <a:prstGeom prst="rect">
            <a:avLst/>
          </a:prstGeom>
          <a:noFill/>
          <a:ln w="19050" cap="flat" cmpd="sng" algn="ctr">
            <a:solidFill>
              <a:schemeClr val="tx1"/>
            </a:solidFill>
            <a:prstDash val="solid"/>
            <a:miter lim="800000"/>
          </a:ln>
          <a:effectLst/>
        </p:spPr>
        <p:txBody>
          <a:bodyPr rtlCol="0" anchor="ctr"/>
          <a:lstStyle/>
          <a:p>
            <a:pPr marR="0" lvl="0" defTabSz="914400" eaLnBrk="1" fontAlgn="auto" latinLnBrk="0" hangingPunct="1">
              <a:lnSpc>
                <a:spcPct val="100000"/>
              </a:lnSpc>
              <a:spcBef>
                <a:spcPts val="0"/>
              </a:spcBef>
              <a:spcAft>
                <a:spcPts val="0"/>
              </a:spcAft>
              <a:buClrTx/>
              <a:buSzTx/>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Sequence Autocorrelation Function (ACF), ranging between -1 and 1, measures the relationship between a variable’s present value and its lagged values. Applied in mixed Traffic, it can also reflect the relationship between 2 consecutive vehicles.</a:t>
            </a:r>
            <a:endParaRPr kumimoji="0" lang="en-US" sz="24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35" name="Rectangle 8">
            <a:extLst>
              <a:ext uri="{FF2B5EF4-FFF2-40B4-BE49-F238E27FC236}">
                <a16:creationId xmlns:a16="http://schemas.microsoft.com/office/drawing/2014/main" id="{0FCB4A13-92EB-8348-0F65-A07E28430DC5}"/>
              </a:ext>
            </a:extLst>
          </p:cNvPr>
          <p:cNvSpPr/>
          <p:nvPr/>
        </p:nvSpPr>
        <p:spPr>
          <a:xfrm>
            <a:off x="285751" y="4551265"/>
            <a:ext cx="1605374" cy="1780034"/>
          </a:xfrm>
          <a:prstGeom prst="rect">
            <a:avLst/>
          </a:prstGeom>
          <a:solidFill>
            <a:srgbClr val="D71440"/>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Calculation</a:t>
            </a:r>
            <a:endParaRPr kumimoji="0" lang="en-US" sz="28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1567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D8E984B-A821-CC4A-4AF2-0EA0AEDF45A8}"/>
              </a:ext>
            </a:extLst>
          </p:cNvPr>
          <p:cNvSpPr txBox="1">
            <a:spLocks/>
          </p:cNvSpPr>
          <p:nvPr/>
        </p:nvSpPr>
        <p:spPr>
          <a:xfrm>
            <a:off x="509475" y="358966"/>
            <a:ext cx="873391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altLang="zh-CN" sz="3200" b="1" dirty="0">
                <a:solidFill>
                  <a:schemeClr val="tx2"/>
                </a:solidFill>
                <a:latin typeface="+mj-lt"/>
                <a:cs typeface="Arial" panose="020B0604020202020204" pitchFamily="34" charset="0"/>
              </a:rPr>
              <a:t>Autocorrelation-based Platooning Intensity (API)</a:t>
            </a:r>
          </a:p>
        </p:txBody>
      </p:sp>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11</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pic>
        <p:nvPicPr>
          <p:cNvPr id="5" name="Picture 9" descr="A car on a road&#10;&#10;Description automatically generated with medium confidence">
            <a:extLst>
              <a:ext uri="{FF2B5EF4-FFF2-40B4-BE49-F238E27FC236}">
                <a16:creationId xmlns:a16="http://schemas.microsoft.com/office/drawing/2014/main" id="{B91E7BE8-BE0E-381D-4F4E-EE5FD7A14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8154" y="1587691"/>
            <a:ext cx="6415692" cy="1630252"/>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26A456F-5DE0-3D93-326C-D4ACCA7658DE}"/>
                  </a:ext>
                </a:extLst>
              </p:cNvPr>
              <p:cNvSpPr txBox="1"/>
              <p:nvPr/>
            </p:nvSpPr>
            <p:spPr>
              <a:xfrm>
                <a:off x="653213" y="3336925"/>
                <a:ext cx="10608469" cy="3064429"/>
              </a:xfrm>
              <a:prstGeom prst="rect">
                <a:avLst/>
              </a:prstGeom>
              <a:noFill/>
            </p:spPr>
            <p:txBody>
              <a:bodyPr wrap="square">
                <a:spAutoFit/>
              </a:bodyPr>
              <a:lstStyle/>
              <a:p>
                <a:pPr lvl="0">
                  <a:defRPr/>
                </a:pPr>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Consider a stream of </a:t>
                </a:r>
                <a14:m>
                  <m:oMath xmlns:m="http://schemas.openxmlformats.org/officeDocument/2006/math">
                    <m: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Arial" panose="020B0604020202020204" pitchFamily="34" charset="0"/>
                      </a:rPr>
                      <m:t>𝑁</m:t>
                    </m:r>
                  </m:oMath>
                </a14:m>
                <a:r>
                  <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vehicles on a single-lane road, indexed by </a:t>
                </a:r>
                <a14:m>
                  <m:oMath xmlns:m="http://schemas.openxmlformats.org/officeDocument/2006/math">
                    <m: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Arial" panose="020B0604020202020204" pitchFamily="34" charset="0"/>
                      </a:rPr>
                      <m:t>{1, 2, . . . ,</m:t>
                    </m:r>
                    <m: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Arial" panose="020B0604020202020204" pitchFamily="34" charset="0"/>
                      </a:rPr>
                      <m:t>𝑁</m:t>
                    </m:r>
                    <m:r>
                      <a:rPr kumimoji="0" lang="en-US" altLang="zh-CN" sz="2800" b="0" i="1" u="none" strike="noStrike" kern="1200" cap="none" spc="0" normalizeH="0" baseline="0" noProof="0" dirty="0" smtClean="0">
                        <a:ln>
                          <a:noFill/>
                        </a:ln>
                        <a:solidFill>
                          <a:srgbClr val="000000"/>
                        </a:solidFill>
                        <a:effectLst/>
                        <a:uLnTx/>
                        <a:uFillTx/>
                        <a:latin typeface="Cambria Math" panose="02040503050406030204" pitchFamily="18" charset="0"/>
                        <a:cs typeface="Arial" panose="020B0604020202020204" pitchFamily="34" charset="0"/>
                      </a:rPr>
                      <m:t>}</m:t>
                    </m:r>
                  </m:oMath>
                </a14:m>
                <a:r>
                  <a:rPr lang="en-US" altLang="zh-CN" sz="2800" dirty="0">
                    <a:solidFill>
                      <a:srgbClr val="000000"/>
                    </a:solidFill>
                    <a:latin typeface="Times New Roman" panose="02020603050405020304" pitchFamily="18" charset="0"/>
                    <a:cs typeface="Times New Roman" panose="02020603050405020304" pitchFamily="18" charset="0"/>
                  </a:rPr>
                  <a:t>. Let </a:t>
                </a:r>
                <a14:m>
                  <m:oMath xmlns:m="http://schemas.openxmlformats.org/officeDocument/2006/math">
                    <m:sSub>
                      <m:sSubPr>
                        <m:ctrlPr>
                          <a:rPr lang="en-US" altLang="zh-CN" sz="2800" i="1" dirty="0" smtClean="0">
                            <a:solidFill>
                              <a:srgbClr val="000000"/>
                            </a:solidFill>
                            <a:latin typeface="Cambria Math" panose="02040503050406030204" pitchFamily="18" charset="0"/>
                            <a:cs typeface="Arial" panose="020B0604020202020204" pitchFamily="34" charset="0"/>
                          </a:rPr>
                        </m:ctrlPr>
                      </m:sSubPr>
                      <m:e>
                        <m:r>
                          <a:rPr lang="en-US" altLang="zh-CN" sz="2800" b="0" i="1" dirty="0" smtClean="0">
                            <a:solidFill>
                              <a:srgbClr val="000000"/>
                            </a:solidFill>
                            <a:latin typeface="Cambria Math" panose="02040503050406030204" pitchFamily="18" charset="0"/>
                            <a:cs typeface="Arial" panose="020B0604020202020204" pitchFamily="34" charset="0"/>
                          </a:rPr>
                          <m:t>𝑥</m:t>
                        </m:r>
                      </m:e>
                      <m:sub>
                        <m:r>
                          <a:rPr lang="en-US" altLang="zh-CN" sz="2800" b="0" i="1" dirty="0" smtClean="0">
                            <a:solidFill>
                              <a:srgbClr val="000000"/>
                            </a:solidFill>
                            <a:latin typeface="Cambria Math" panose="02040503050406030204" pitchFamily="18" charset="0"/>
                            <a:cs typeface="Arial" panose="020B0604020202020204" pitchFamily="34" charset="0"/>
                          </a:rPr>
                          <m:t>𝑖</m:t>
                        </m:r>
                      </m:sub>
                    </m:sSub>
                    <m:r>
                      <a:rPr lang="en-US" altLang="zh-CN" sz="2800" i="1" dirty="0" smtClean="0">
                        <a:solidFill>
                          <a:srgbClr val="000000"/>
                        </a:solidFill>
                        <a:latin typeface="Cambria Math" panose="02040503050406030204" pitchFamily="18" charset="0"/>
                        <a:cs typeface="Arial" panose="020B0604020202020204" pitchFamily="34" charset="0"/>
                      </a:rPr>
                      <m:t>∈{0, 1} </m:t>
                    </m:r>
                  </m:oMath>
                </a14:m>
                <a:r>
                  <a:rPr lang="en-US" altLang="zh-CN" sz="2800" dirty="0">
                    <a:solidFill>
                      <a:srgbClr val="000000"/>
                    </a:solidFill>
                    <a:latin typeface="Times New Roman" panose="02020603050405020304" pitchFamily="18" charset="0"/>
                    <a:cs typeface="Times New Roman" panose="02020603050405020304" pitchFamily="18" charset="0"/>
                  </a:rPr>
                  <a:t>represents the type of the </a:t>
                </a:r>
                <a14:m>
                  <m:oMath xmlns:m="http://schemas.openxmlformats.org/officeDocument/2006/math">
                    <m:r>
                      <a:rPr lang="en-US" altLang="zh-CN" sz="2800" i="1" dirty="0" smtClean="0">
                        <a:solidFill>
                          <a:srgbClr val="000000"/>
                        </a:solidFill>
                        <a:latin typeface="Cambria Math" panose="02040503050406030204" pitchFamily="18" charset="0"/>
                        <a:cs typeface="Arial" panose="020B0604020202020204" pitchFamily="34" charset="0"/>
                      </a:rPr>
                      <m:t>𝑖</m:t>
                    </m:r>
                  </m:oMath>
                </a14:m>
                <a:r>
                  <a:rPr lang="en-US" altLang="zh-CN" sz="2800" baseline="30000" dirty="0">
                    <a:solidFill>
                      <a:srgbClr val="000000"/>
                    </a:solidFill>
                    <a:latin typeface="Times New Roman" panose="02020603050405020304" pitchFamily="18" charset="0"/>
                    <a:cs typeface="Times New Roman" panose="02020603050405020304" pitchFamily="18" charset="0"/>
                  </a:rPr>
                  <a:t>th</a:t>
                </a:r>
                <a:r>
                  <a:rPr lang="en-US" altLang="zh-CN" sz="2800" dirty="0">
                    <a:solidFill>
                      <a:srgbClr val="000000"/>
                    </a:solidFill>
                    <a:latin typeface="Times New Roman" panose="02020603050405020304" pitchFamily="18" charset="0"/>
                    <a:cs typeface="Times New Roman" panose="02020603050405020304" pitchFamily="18" charset="0"/>
                  </a:rPr>
                  <a:t> vehicle in the sequence, where 1 denotes a CAV and 0 signifies an HV.</a:t>
                </a:r>
              </a:p>
              <a:p>
                <a:pPr lvl="0">
                  <a:defRPr/>
                </a:pPr>
                <a:endPar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1000"/>
                  </a:spcBef>
                  <a:spcAft>
                    <a:spcPts val="0"/>
                  </a:spcAft>
                  <a:buClrTx/>
                  <a:buSzTx/>
                  <a:tabLst/>
                  <a:defRPr/>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𝜌</m:t>
                      </m:r>
                      <m:r>
                        <a:rPr kumimoji="0" lang="en-US" altLang="zh-CN" sz="2800" b="0" i="1" u="none" strike="noStrike" kern="120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f>
                        <m:fPr>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fPr>
                        <m:num>
                          <m:f>
                            <m:fPr>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fPr>
                            <m:num>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𝑁</m:t>
                              </m:r>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den>
                          </m:f>
                          <m:nary>
                            <m:naryPr>
                              <m:chr m:val="∑"/>
                              <m:limLoc m:val="undOvr"/>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naryPr>
                            <m:sub>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𝑁</m:t>
                              </m:r>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p>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sSub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acc>
                                <m:accPr>
                                  <m:chr m:val="̅"/>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acc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sSub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Sub>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acc>
                                <m:accPr>
                                  <m:chr m:val="̅"/>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acc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e>
                          </m:nary>
                        </m:num>
                        <m:den>
                          <m:f>
                            <m:fPr>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fPr>
                            <m:num>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𝑁</m:t>
                              </m:r>
                            </m:den>
                          </m:f>
                          <m:nary>
                            <m:naryPr>
                              <m:chr m:val="∑"/>
                              <m:limLoc m:val="undOvr"/>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naryPr>
                            <m:sub>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sub>
                            <m:sup>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𝑁</m:t>
                              </m:r>
                            </m:sup>
                            <m:e>
                              <m:sSup>
                                <m:sSupPr>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sSup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sSub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sub>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𝑖</m:t>
                                      </m:r>
                                    </m:sub>
                                  </m:sSub>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acc>
                                    <m:accPr>
                                      <m:chr m:val="̅"/>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Times New Roman" panose="02020603050405020304" pitchFamily="18" charset="0"/>
                                        </a:rPr>
                                      </m:ctrlPr>
                                    </m:acc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acc>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m:t>
                                  </m:r>
                                </m:e>
                                <m:sup>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2</m:t>
                                  </m:r>
                                </m:sup>
                              </m:sSup>
                            </m:e>
                          </m:nary>
                        </m:den>
                      </m:f>
                    </m:oMath>
                  </m:oMathPara>
                </a14:m>
                <a:endParaRPr kumimoji="0" lang="en-US" altLang="zh-CN" sz="2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926A456F-5DE0-3D93-326C-D4ACCA7658DE}"/>
                  </a:ext>
                </a:extLst>
              </p:cNvPr>
              <p:cNvSpPr txBox="1">
                <a:spLocks noRot="1" noChangeAspect="1" noMove="1" noResize="1" noEditPoints="1" noAdjustHandles="1" noChangeArrowheads="1" noChangeShapeType="1" noTextEdit="1"/>
              </p:cNvSpPr>
              <p:nvPr/>
            </p:nvSpPr>
            <p:spPr>
              <a:xfrm>
                <a:off x="653213" y="3336925"/>
                <a:ext cx="10608469" cy="3064429"/>
              </a:xfrm>
              <a:prstGeom prst="rect">
                <a:avLst/>
              </a:prstGeom>
              <a:blipFill>
                <a:blip r:embed="rId6"/>
                <a:stretch>
                  <a:fillRect l="-1149" t="-19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5307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12</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2" name="Title 1">
            <a:hlinkClick r:id="" action="ppaction://noaction"/>
            <a:extLst>
              <a:ext uri="{FF2B5EF4-FFF2-40B4-BE49-F238E27FC236}">
                <a16:creationId xmlns:a16="http://schemas.microsoft.com/office/drawing/2014/main" id="{442C04E7-3B79-E8CD-11CE-F78499B046BF}"/>
              </a:ext>
            </a:extLst>
          </p:cNvPr>
          <p:cNvSpPr txBox="1">
            <a:spLocks/>
          </p:cNvSpPr>
          <p:nvPr/>
        </p:nvSpPr>
        <p:spPr>
          <a:xfrm>
            <a:off x="509475" y="358966"/>
            <a:ext cx="1107292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API can effectively quantify the degree of CAV platoon clustering</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A5C3107-D2CE-9FA8-F960-F015934E4DF5}"/>
                  </a:ext>
                </a:extLst>
              </p:cNvPr>
              <p:cNvSpPr txBox="1">
                <a:spLocks/>
              </p:cNvSpPr>
              <p:nvPr/>
            </p:nvSpPr>
            <p:spPr>
              <a:xfrm>
                <a:off x="744668" y="3441250"/>
                <a:ext cx="10770668" cy="2473322"/>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14:m>
                  <m:oMath xmlns:m="http://schemas.openxmlformats.org/officeDocument/2006/math">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𝜌</m:t>
                    </m:r>
                  </m:oMath>
                </a14:m>
                <a:r>
                  <a:rPr kumimoji="0" lang="en-US" sz="2400" b="0" i="1"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is an increasing function of </a:t>
                </a:r>
                <a14:m>
                  <m:oMath xmlns:m="http://schemas.openxmlformats.org/officeDocument/2006/math">
                    <m:sSub>
                      <m:sSub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t>𝑁</m:t>
                        </m:r>
                      </m:e>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t>11</m:t>
                        </m:r>
                      </m:sub>
                    </m:sSub>
                  </m:oMath>
                </a14:m>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and </a:t>
                </a:r>
                <a14:m>
                  <m:oMath xmlns:m="http://schemas.openxmlformats.org/officeDocument/2006/math">
                    <m:sSub>
                      <m:sSub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t>𝑁</m:t>
                        </m:r>
                      </m:e>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t>00</m:t>
                        </m:r>
                      </m:sub>
                    </m:sSub>
                  </m:oMath>
                </a14:m>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14:m>
                  <m:oMath xmlns:m="http://schemas.openxmlformats.org/officeDocument/2006/math">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𝜌</m:t>
                    </m:r>
                  </m:oMath>
                </a14:m>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is a decreasing function of </a:t>
                </a:r>
                <a14:m>
                  <m:oMath xmlns:m="http://schemas.openxmlformats.org/officeDocument/2006/math">
                    <m:sSub>
                      <m:sSub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t>𝑁</m:t>
                        </m:r>
                      </m:e>
                      <m:sub>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rPr>
                          <m:t>0</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t>1</m:t>
                        </m:r>
                      </m:sub>
                    </m:sSub>
                  </m:oMath>
                </a14:m>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and </a:t>
                </a:r>
                <a14:m>
                  <m:oMath xmlns:m="http://schemas.openxmlformats.org/officeDocument/2006/math">
                    <m:sSub>
                      <m:sSub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t>𝑁</m:t>
                        </m:r>
                      </m:e>
                      <m:sub>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rPr>
                          <m:t>1</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rPr>
                          <m:t>0</m:t>
                        </m:r>
                      </m:sub>
                    </m:sSub>
                  </m:oMath>
                </a14:m>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 the probability of consecutive 2 vehicles of the same type is larger, the value of </a:t>
                </a:r>
                <a14:m>
                  <m:oMath xmlns:m="http://schemas.openxmlformats.org/officeDocument/2006/math">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𝜌</m:t>
                    </m:r>
                  </m:oMath>
                </a14:m>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would also be higher.</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Increase in CAV-CAV pairs indicates that CAVs becomes more clustering.</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mc:Choice>
        <mc:Fallback xmlns="">
          <p:sp>
            <p:nvSpPr>
              <p:cNvPr id="4" name="Text Placeholder 3">
                <a:extLst>
                  <a:ext uri="{FF2B5EF4-FFF2-40B4-BE49-F238E27FC236}">
                    <a16:creationId xmlns:a16="http://schemas.microsoft.com/office/drawing/2014/main" id="{7A5C3107-D2CE-9FA8-F960-F015934E4DF5}"/>
                  </a:ext>
                </a:extLst>
              </p:cNvPr>
              <p:cNvSpPr txBox="1">
                <a:spLocks noRot="1" noChangeAspect="1" noMove="1" noResize="1" noEditPoints="1" noAdjustHandles="1" noChangeArrowheads="1" noChangeShapeType="1" noTextEdit="1"/>
              </p:cNvSpPr>
              <p:nvPr/>
            </p:nvSpPr>
            <p:spPr>
              <a:xfrm>
                <a:off x="744668" y="3441250"/>
                <a:ext cx="10770668" cy="2473322"/>
              </a:xfrm>
              <a:prstGeom prst="rect">
                <a:avLst/>
              </a:prstGeom>
              <a:blipFill>
                <a:blip r:embed="rId5"/>
                <a:stretch>
                  <a:fillRect l="-1585" t="-3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9095396-F188-426C-DCF4-108532F29C34}"/>
                  </a:ext>
                </a:extLst>
              </p:cNvPr>
              <p:cNvSpPr txBox="1"/>
              <p:nvPr/>
            </p:nvSpPr>
            <p:spPr>
              <a:xfrm>
                <a:off x="2649594" y="2014790"/>
                <a:ext cx="6792686" cy="8492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0000"/>
                          </a:solidFill>
                          <a:latin typeface="Cambria Math" panose="02040503050406030204" pitchFamily="18" charset="0"/>
                          <a:ea typeface="等线" panose="02010600030101010101" pitchFamily="2" charset="-122"/>
                          <a:cs typeface="Times New Roman" panose="02020603050405020304" pitchFamily="18" charset="0"/>
                        </a:rPr>
                        <m:t>𝜌</m:t>
                      </m:r>
                      <m:r>
                        <a:rPr lang="en-US" altLang="zh-CN" sz="2400" i="1">
                          <a:solidFill>
                            <a:srgbClr val="000000"/>
                          </a:solidFill>
                          <a:latin typeface="Cambria Math" panose="02040503050406030204" pitchFamily="18" charset="0"/>
                        </a:rPr>
                        <m:t>=</m:t>
                      </m:r>
                      <m:f>
                        <m:fPr>
                          <m:ctrlPr>
                            <a:rPr lang="en-US" altLang="zh-CN" sz="2400" i="1">
                              <a:solidFill>
                                <a:srgbClr val="000000"/>
                              </a:solidFill>
                              <a:latin typeface="Cambria Math" panose="02040503050406030204" pitchFamily="18" charset="0"/>
                            </a:rPr>
                          </m:ctrlPr>
                        </m:fPr>
                        <m:num>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𝑃</m:t>
                              </m:r>
                            </m:e>
                            <m:sub>
                              <m:r>
                                <a:rPr lang="en-US" altLang="zh-CN" sz="2400" i="1">
                                  <a:solidFill>
                                    <a:srgbClr val="000000"/>
                                  </a:solidFill>
                                  <a:latin typeface="Cambria Math" panose="02040503050406030204" pitchFamily="18" charset="0"/>
                                </a:rPr>
                                <m:t>0</m:t>
                              </m:r>
                            </m:sub>
                          </m:sSub>
                        </m:num>
                        <m:den>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𝑁</m:t>
                          </m:r>
                          <m:r>
                            <a:rPr lang="en-US" altLang="zh-CN" sz="2400" i="1">
                              <a:solidFill>
                                <a:srgbClr val="000000"/>
                              </a:solidFill>
                              <a:latin typeface="Cambria Math" panose="02040503050406030204" pitchFamily="18" charset="0"/>
                            </a:rPr>
                            <m:t>−1)</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𝑃</m:t>
                              </m:r>
                            </m:e>
                            <m:sub>
                              <m:r>
                                <a:rPr lang="en-US" altLang="zh-CN" sz="2400" i="1">
                                  <a:solidFill>
                                    <a:srgbClr val="000000"/>
                                  </a:solidFill>
                                  <a:latin typeface="Cambria Math" panose="02040503050406030204" pitchFamily="18" charset="0"/>
                                </a:rPr>
                                <m:t>1</m:t>
                              </m:r>
                            </m:sub>
                          </m:sSub>
                        </m:den>
                      </m:f>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𝑁</m:t>
                          </m:r>
                        </m:e>
                        <m:sub>
                          <m:r>
                            <a:rPr lang="en-US" altLang="zh-CN" sz="2400" i="1">
                              <a:solidFill>
                                <a:srgbClr val="000000"/>
                              </a:solidFill>
                              <a:latin typeface="Cambria Math" panose="02040503050406030204" pitchFamily="18" charset="0"/>
                            </a:rPr>
                            <m:t>11</m:t>
                          </m:r>
                        </m:sub>
                      </m:sSub>
                      <m:r>
                        <a:rPr lang="en-US" altLang="zh-CN" sz="2400" i="1">
                          <a:solidFill>
                            <a:srgbClr val="000000"/>
                          </a:solidFill>
                          <a:latin typeface="Cambria Math" panose="02040503050406030204" pitchFamily="18" charset="0"/>
                        </a:rPr>
                        <m:t>+</m:t>
                      </m:r>
                      <m:f>
                        <m:fPr>
                          <m:ctrlPr>
                            <a:rPr lang="en-US" altLang="zh-CN" sz="2400" i="1">
                              <a:solidFill>
                                <a:srgbClr val="000000"/>
                              </a:solidFill>
                              <a:latin typeface="Cambria Math" panose="02040503050406030204" pitchFamily="18" charset="0"/>
                            </a:rPr>
                          </m:ctrlPr>
                        </m:fPr>
                        <m:num>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𝑃</m:t>
                              </m:r>
                            </m:e>
                            <m:sub>
                              <m:r>
                                <a:rPr lang="en-US" altLang="zh-CN" sz="2400" i="1">
                                  <a:solidFill>
                                    <a:srgbClr val="000000"/>
                                  </a:solidFill>
                                  <a:latin typeface="Cambria Math" panose="02040503050406030204" pitchFamily="18" charset="0"/>
                                </a:rPr>
                                <m:t>1</m:t>
                              </m:r>
                            </m:sub>
                          </m:sSub>
                        </m:num>
                        <m:den>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𝑁</m:t>
                          </m:r>
                          <m:r>
                            <a:rPr lang="en-US" altLang="zh-CN" sz="2400" i="1">
                              <a:solidFill>
                                <a:srgbClr val="000000"/>
                              </a:solidFill>
                              <a:latin typeface="Cambria Math" panose="02040503050406030204" pitchFamily="18" charset="0"/>
                            </a:rPr>
                            <m:t>−1)</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𝑃</m:t>
                              </m:r>
                            </m:e>
                            <m:sub>
                              <m:r>
                                <a:rPr lang="en-US" altLang="zh-CN" sz="2400" i="1">
                                  <a:solidFill>
                                    <a:srgbClr val="000000"/>
                                  </a:solidFill>
                                  <a:latin typeface="Cambria Math" panose="02040503050406030204" pitchFamily="18" charset="0"/>
                                </a:rPr>
                                <m:t>0</m:t>
                              </m:r>
                            </m:sub>
                          </m:sSub>
                        </m:den>
                      </m:f>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𝑁</m:t>
                          </m:r>
                        </m:e>
                        <m:sub>
                          <m:r>
                            <a:rPr lang="en-US" altLang="zh-CN" sz="2400" i="1">
                              <a:solidFill>
                                <a:srgbClr val="000000"/>
                              </a:solidFill>
                              <a:latin typeface="Cambria Math" panose="02040503050406030204" pitchFamily="18" charset="0"/>
                            </a:rPr>
                            <m:t>00</m:t>
                          </m:r>
                        </m:sub>
                      </m:sSub>
                      <m:r>
                        <a:rPr lang="en-US" altLang="zh-CN" sz="2400" i="1">
                          <a:solidFill>
                            <a:srgbClr val="000000"/>
                          </a:solidFill>
                          <a:latin typeface="Cambria Math" panose="02040503050406030204" pitchFamily="18" charset="0"/>
                        </a:rPr>
                        <m:t>−</m:t>
                      </m:r>
                      <m:f>
                        <m:fPr>
                          <m:ctrlPr>
                            <a:rPr lang="en-US" altLang="zh-CN" sz="2400" i="1">
                              <a:solidFill>
                                <a:srgbClr val="000000"/>
                              </a:solidFill>
                              <a:latin typeface="Cambria Math" panose="02040503050406030204" pitchFamily="18" charset="0"/>
                            </a:rPr>
                          </m:ctrlPr>
                        </m:fPr>
                        <m:num>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𝑁</m:t>
                              </m:r>
                            </m:e>
                            <m:sub>
                              <m:r>
                                <a:rPr lang="en-US" altLang="zh-CN" sz="2400" i="1">
                                  <a:solidFill>
                                    <a:srgbClr val="000000"/>
                                  </a:solidFill>
                                  <a:latin typeface="Cambria Math" panose="02040503050406030204" pitchFamily="18" charset="0"/>
                                </a:rPr>
                                <m:t>01</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𝑁</m:t>
                              </m:r>
                            </m:e>
                            <m:sub>
                              <m:r>
                                <a:rPr lang="en-US" altLang="zh-CN" sz="2400" i="1">
                                  <a:solidFill>
                                    <a:srgbClr val="000000"/>
                                  </a:solidFill>
                                  <a:latin typeface="Cambria Math" panose="02040503050406030204" pitchFamily="18" charset="0"/>
                                </a:rPr>
                                <m:t>10</m:t>
                              </m:r>
                            </m:sub>
                          </m:sSub>
                        </m:num>
                        <m:den>
                          <m:r>
                            <a:rPr lang="en-US" altLang="zh-CN" sz="2400" i="1">
                              <a:solidFill>
                                <a:srgbClr val="000000"/>
                              </a:solidFill>
                              <a:latin typeface="Cambria Math" panose="02040503050406030204" pitchFamily="18" charset="0"/>
                            </a:rPr>
                            <m:t>𝑁</m:t>
                          </m:r>
                          <m:r>
                            <a:rPr lang="en-US" altLang="zh-CN" sz="2400" i="1">
                              <a:solidFill>
                                <a:srgbClr val="000000"/>
                              </a:solidFill>
                              <a:latin typeface="Cambria Math" panose="02040503050406030204" pitchFamily="18" charset="0"/>
                            </a:rPr>
                            <m:t>−1</m:t>
                          </m:r>
                        </m:den>
                      </m:f>
                    </m:oMath>
                  </m:oMathPara>
                </a14:m>
                <a:endParaRPr lang="zh-CN" altLang="en-US" sz="2400" dirty="0">
                  <a:solidFill>
                    <a:srgbClr val="000000"/>
                  </a:solidFill>
                  <a:latin typeface="Franklin Gothic Book"/>
                </a:endParaRPr>
              </a:p>
            </p:txBody>
          </p:sp>
        </mc:Choice>
        <mc:Fallback xmlns="">
          <p:sp>
            <p:nvSpPr>
              <p:cNvPr id="6" name="文本框 5">
                <a:extLst>
                  <a:ext uri="{FF2B5EF4-FFF2-40B4-BE49-F238E27FC236}">
                    <a16:creationId xmlns:a16="http://schemas.microsoft.com/office/drawing/2014/main" id="{49095396-F188-426C-DCF4-108532F29C34}"/>
                  </a:ext>
                </a:extLst>
              </p:cNvPr>
              <p:cNvSpPr txBox="1">
                <a:spLocks noRot="1" noChangeAspect="1" noMove="1" noResize="1" noEditPoints="1" noAdjustHandles="1" noChangeArrowheads="1" noChangeShapeType="1" noTextEdit="1"/>
              </p:cNvSpPr>
              <p:nvPr/>
            </p:nvSpPr>
            <p:spPr>
              <a:xfrm>
                <a:off x="2649594" y="2014790"/>
                <a:ext cx="6792686" cy="84927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3670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13</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2" name="Title 1">
            <a:hlinkClick r:id="" action="ppaction://noaction"/>
            <a:extLst>
              <a:ext uri="{FF2B5EF4-FFF2-40B4-BE49-F238E27FC236}">
                <a16:creationId xmlns:a16="http://schemas.microsoft.com/office/drawing/2014/main" id="{442C04E7-3B79-E8CD-11CE-F78499B046BF}"/>
              </a:ext>
            </a:extLst>
          </p:cNvPr>
          <p:cNvSpPr txBox="1">
            <a:spLocks/>
          </p:cNvSpPr>
          <p:nvPr/>
        </p:nvSpPr>
        <p:spPr>
          <a:xfrm>
            <a:off x="509475" y="358966"/>
            <a:ext cx="1107292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Features of API</a:t>
            </a:r>
          </a:p>
        </p:txBody>
      </p:sp>
      <p:graphicFrame>
        <p:nvGraphicFramePr>
          <p:cNvPr id="3" name="Table Placeholder 7">
            <a:extLst>
              <a:ext uri="{FF2B5EF4-FFF2-40B4-BE49-F238E27FC236}">
                <a16:creationId xmlns:a16="http://schemas.microsoft.com/office/drawing/2014/main" id="{7066CE9A-52DC-85EC-CC98-387A394D31AE}"/>
              </a:ext>
            </a:extLst>
          </p:cNvPr>
          <p:cNvGraphicFramePr>
            <a:graphicFrameLocks/>
          </p:cNvGraphicFramePr>
          <p:nvPr>
            <p:extLst>
              <p:ext uri="{D42A27DB-BD31-4B8C-83A1-F6EECF244321}">
                <p14:modId xmlns:p14="http://schemas.microsoft.com/office/powerpoint/2010/main" val="3074680345"/>
              </p:ext>
            </p:extLst>
          </p:nvPr>
        </p:nvGraphicFramePr>
        <p:xfrm>
          <a:off x="337196" y="3428240"/>
          <a:ext cx="11417482" cy="2956560"/>
        </p:xfrm>
        <a:graphic>
          <a:graphicData uri="http://schemas.openxmlformats.org/drawingml/2006/table">
            <a:tbl>
              <a:tblPr firstRow="1" bandRow="1"/>
              <a:tblGrid>
                <a:gridCol w="5708741">
                  <a:extLst>
                    <a:ext uri="{9D8B030D-6E8A-4147-A177-3AD203B41FA5}">
                      <a16:colId xmlns:a16="http://schemas.microsoft.com/office/drawing/2014/main" val="1589140152"/>
                    </a:ext>
                  </a:extLst>
                </a:gridCol>
                <a:gridCol w="5708741">
                  <a:extLst>
                    <a:ext uri="{9D8B030D-6E8A-4147-A177-3AD203B41FA5}">
                      <a16:colId xmlns:a16="http://schemas.microsoft.com/office/drawing/2014/main" val="2649314423"/>
                    </a:ext>
                  </a:extLst>
                </a:gridCol>
              </a:tblGrid>
              <a:tr h="0">
                <a:tc>
                  <a:txBody>
                    <a:bodyPr/>
                    <a:lstStyle>
                      <a:lvl1pPr marL="0" algn="l" defTabSz="609585" rtl="0" eaLnBrk="1" latinLnBrk="0" hangingPunct="1">
                        <a:defRPr sz="2400" b="1" kern="1200">
                          <a:solidFill>
                            <a:schemeClr val="lt1"/>
                          </a:solidFill>
                          <a:latin typeface="Franklin Gothic Book"/>
                        </a:defRPr>
                      </a:lvl1pPr>
                      <a:lvl2pPr marL="609585" algn="l" defTabSz="609585" rtl="0" eaLnBrk="1" latinLnBrk="0" hangingPunct="1">
                        <a:defRPr sz="2400" b="1" kern="1200">
                          <a:solidFill>
                            <a:schemeClr val="lt1"/>
                          </a:solidFill>
                          <a:latin typeface="Franklin Gothic Book"/>
                        </a:defRPr>
                      </a:lvl2pPr>
                      <a:lvl3pPr marL="1219170" algn="l" defTabSz="609585" rtl="0" eaLnBrk="1" latinLnBrk="0" hangingPunct="1">
                        <a:defRPr sz="2400" b="1" kern="1200">
                          <a:solidFill>
                            <a:schemeClr val="lt1"/>
                          </a:solidFill>
                          <a:latin typeface="Franklin Gothic Book"/>
                        </a:defRPr>
                      </a:lvl3pPr>
                      <a:lvl4pPr marL="1828754" algn="l" defTabSz="609585" rtl="0" eaLnBrk="1" latinLnBrk="0" hangingPunct="1">
                        <a:defRPr sz="2400" b="1" kern="1200">
                          <a:solidFill>
                            <a:schemeClr val="lt1"/>
                          </a:solidFill>
                          <a:latin typeface="Franklin Gothic Book"/>
                        </a:defRPr>
                      </a:lvl4pPr>
                      <a:lvl5pPr marL="2438339" algn="l" defTabSz="609585" rtl="0" eaLnBrk="1" latinLnBrk="0" hangingPunct="1">
                        <a:defRPr sz="2400" b="1" kern="1200">
                          <a:solidFill>
                            <a:schemeClr val="lt1"/>
                          </a:solidFill>
                          <a:latin typeface="Franklin Gothic Book"/>
                        </a:defRPr>
                      </a:lvl5pPr>
                      <a:lvl6pPr marL="3047924" algn="l" defTabSz="609585" rtl="0" eaLnBrk="1" latinLnBrk="0" hangingPunct="1">
                        <a:defRPr sz="2400" b="1" kern="1200">
                          <a:solidFill>
                            <a:schemeClr val="lt1"/>
                          </a:solidFill>
                          <a:latin typeface="Franklin Gothic Book"/>
                        </a:defRPr>
                      </a:lvl6pPr>
                      <a:lvl7pPr marL="3657509" algn="l" defTabSz="609585" rtl="0" eaLnBrk="1" latinLnBrk="0" hangingPunct="1">
                        <a:defRPr sz="2400" b="1" kern="1200">
                          <a:solidFill>
                            <a:schemeClr val="lt1"/>
                          </a:solidFill>
                          <a:latin typeface="Franklin Gothic Book"/>
                        </a:defRPr>
                      </a:lvl7pPr>
                      <a:lvl8pPr marL="4267093" algn="l" defTabSz="609585" rtl="0" eaLnBrk="1" latinLnBrk="0" hangingPunct="1">
                        <a:defRPr sz="2400" b="1" kern="1200">
                          <a:solidFill>
                            <a:schemeClr val="lt1"/>
                          </a:solidFill>
                          <a:latin typeface="Franklin Gothic Book"/>
                        </a:defRPr>
                      </a:lvl8pPr>
                      <a:lvl9pPr marL="4876678" algn="l" defTabSz="609585" rtl="0" eaLnBrk="1" latinLnBrk="0" hangingPunct="1">
                        <a:defRPr sz="2400" b="1" kern="1200">
                          <a:solidFill>
                            <a:schemeClr val="lt1"/>
                          </a:solidFill>
                          <a:latin typeface="Franklin Gothic Book"/>
                        </a:defRPr>
                      </a:lvl9pPr>
                    </a:lstStyle>
                    <a:p>
                      <a:pPr algn="ctr"/>
                      <a:r>
                        <a:rPr lang="en-US" sz="2400" dirty="0">
                          <a:latin typeface="Arial" panose="020B0604020202020204" pitchFamily="34" charset="0"/>
                          <a:cs typeface="Arial" panose="020B0604020202020204" pitchFamily="34" charset="0"/>
                        </a:rPr>
                        <a:t>Existing PIs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71440"/>
                    </a:solidFill>
                  </a:tcPr>
                </a:tc>
                <a:tc>
                  <a:txBody>
                    <a:bodyPr/>
                    <a:lstStyle/>
                    <a:p>
                      <a:pPr marL="0" algn="ctr" defTabSz="609585" rtl="0" eaLnBrk="1" latinLnBrk="0" hangingPunct="1"/>
                      <a:r>
                        <a:rPr lang="en-US" sz="2400" b="1" kern="1200" dirty="0">
                          <a:solidFill>
                            <a:schemeClr val="lt1"/>
                          </a:solidFill>
                          <a:latin typeface="Arial" panose="020B0604020202020204" pitchFamily="34" charset="0"/>
                          <a:ea typeface="+mn-ea"/>
                          <a:cs typeface="Arial" panose="020B0604020202020204" pitchFamily="34" charset="0"/>
                        </a:rPr>
                        <a:t>API</a:t>
                      </a: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71440"/>
                    </a:solidFill>
                  </a:tcPr>
                </a:tc>
                <a:extLst>
                  <a:ext uri="{0D108BD9-81ED-4DB2-BD59-A6C34878D82A}">
                    <a16:rowId xmlns:a16="http://schemas.microsoft.com/office/drawing/2014/main" val="306329145"/>
                  </a:ext>
                </a:extLst>
              </a:tr>
              <a:tr h="37084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l"/>
                      <a:r>
                        <a:rPr lang="en-US" sz="2000" b="0" i="0" u="none" strike="noStrike" kern="1200" baseline="0" dirty="0">
                          <a:solidFill>
                            <a:schemeClr val="dk1"/>
                          </a:solidFill>
                          <a:latin typeface="Arial" panose="020B0604020202020204" pitchFamily="34" charset="0"/>
                          <a:ea typeface="+mn-ea"/>
                          <a:cs typeface="Arial" panose="020B0604020202020204" pitchFamily="34" charset="0"/>
                        </a:rPr>
                        <a:t>Derived from infinite vehicles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71440">
                        <a:tint val="40000"/>
                      </a:srgbClr>
                    </a:solidFill>
                  </a:tcPr>
                </a:tc>
                <a:tc>
                  <a:txBody>
                    <a:bodyPr/>
                    <a:lstStyle/>
                    <a:p>
                      <a:pPr algn="l"/>
                      <a:r>
                        <a:rPr lang="en-US" sz="2000" b="0" i="0" u="none" strike="noStrike" kern="1200" baseline="0" dirty="0">
                          <a:solidFill>
                            <a:schemeClr val="dk1"/>
                          </a:solidFill>
                          <a:latin typeface="Arial" panose="020B0604020202020204" pitchFamily="34" charset="0"/>
                          <a:ea typeface="+mn-ea"/>
                          <a:cs typeface="Arial" panose="020B0604020202020204" pitchFamily="34" charset="0"/>
                        </a:rPr>
                        <a:t>Suitable for any number of vehicles</a:t>
                      </a:r>
                    </a:p>
                  </a:txBody>
                  <a:tcPr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71440">
                        <a:tint val="40000"/>
                      </a:srgbClr>
                    </a:solidFill>
                  </a:tcPr>
                </a:tc>
                <a:extLst>
                  <a:ext uri="{0D108BD9-81ED-4DB2-BD59-A6C34878D82A}">
                    <a16:rowId xmlns:a16="http://schemas.microsoft.com/office/drawing/2014/main" val="2284808185"/>
                  </a:ext>
                </a:extLst>
              </a:tr>
              <a:tr h="37084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dk1"/>
                          </a:solidFill>
                          <a:latin typeface="Arial" panose="020B0604020202020204" pitchFamily="34" charset="0"/>
                          <a:ea typeface="+mn-ea"/>
                          <a:cs typeface="Arial" panose="020B0604020202020204" pitchFamily="34" charset="0"/>
                        </a:rPr>
                        <a:t>May be out of bound for finite vehicles</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71440">
                        <a:tint val="20000"/>
                      </a:srgb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dk1"/>
                          </a:solidFill>
                          <a:latin typeface="Arial" panose="020B0604020202020204" pitchFamily="34" charset="0"/>
                          <a:ea typeface="+mn-ea"/>
                          <a:cs typeface="Arial" panose="020B0604020202020204" pitchFamily="34" charset="0"/>
                        </a:rPr>
                        <a:t>Based on ACF, API is strictly ranging from -1 to 1</a:t>
                      </a:r>
                    </a:p>
                  </a:txBody>
                  <a:tcPr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71440">
                        <a:tint val="20000"/>
                      </a:srgbClr>
                    </a:solidFill>
                  </a:tcPr>
                </a:tc>
                <a:extLst>
                  <a:ext uri="{0D108BD9-81ED-4DB2-BD59-A6C34878D82A}">
                    <a16:rowId xmlns:a16="http://schemas.microsoft.com/office/drawing/2014/main" val="2978033218"/>
                  </a:ext>
                </a:extLst>
              </a:tr>
              <a:tr h="336605">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l"/>
                      <a:r>
                        <a:rPr lang="en-US" sz="2000" b="0" i="0" u="none" strike="noStrike" kern="1200" baseline="0" dirty="0">
                          <a:solidFill>
                            <a:schemeClr val="dk1"/>
                          </a:solidFill>
                          <a:latin typeface="Arial" panose="020B0604020202020204" pitchFamily="34" charset="0"/>
                          <a:ea typeface="+mn-ea"/>
                          <a:cs typeface="Arial" panose="020B0604020202020204" pitchFamily="34" charset="0"/>
                        </a:rPr>
                        <a:t>Unlimited range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71440">
                        <a:tint val="40000"/>
                      </a:srgbClr>
                    </a:solidFill>
                  </a:tcPr>
                </a:tc>
                <a:tc vMerge="1">
                  <a:txBody>
                    <a:bodyPr/>
                    <a:lstStyle/>
                    <a:p>
                      <a:pPr algn="l"/>
                      <a:endParaRPr lang="en-US" sz="1800" b="0" i="0" u="none" strike="noStrike" kern="1200" baseline="0" dirty="0">
                        <a:solidFill>
                          <a:schemeClr val="dk1"/>
                        </a:solidFill>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71440">
                        <a:tint val="40000"/>
                      </a:srgbClr>
                    </a:solidFill>
                  </a:tcPr>
                </a:tc>
                <a:extLst>
                  <a:ext uri="{0D108BD9-81ED-4DB2-BD59-A6C34878D82A}">
                    <a16:rowId xmlns:a16="http://schemas.microsoft.com/office/drawing/2014/main" val="4101740188"/>
                  </a:ext>
                </a:extLst>
              </a:tr>
              <a:tr h="74168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dk1"/>
                          </a:solidFill>
                          <a:latin typeface="Arial" panose="020B0604020202020204" pitchFamily="34" charset="0"/>
                          <a:ea typeface="+mn-ea"/>
                          <a:cs typeface="Arial" panose="020B0604020202020204" pitchFamily="34" charset="0"/>
                        </a:rPr>
                        <a:t>Restricted ability capturing CAV spatial distribution when the number of CAVs forming the platoons is fixed but the size of a platoon is random.</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71440">
                        <a:tint val="4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a:solidFill>
                            <a:schemeClr val="dk1"/>
                          </a:solidFill>
                          <a:latin typeface="Arial" panose="020B0604020202020204" pitchFamily="34" charset="0"/>
                          <a:ea typeface="+mn-ea"/>
                          <a:cs typeface="Arial" panose="020B0604020202020204" pitchFamily="34" charset="0"/>
                        </a:rPr>
                        <a:t>Rather than focusing on platoons, API is based on vehicle pairs which can effectively quantify the clustering strength as demonstrated before.</a:t>
                      </a:r>
                      <a:endParaRPr lang="en-US" sz="2000" b="0" i="0" u="none" strike="noStrike" kern="1200" baseline="0" dirty="0">
                        <a:solidFill>
                          <a:schemeClr val="dk1"/>
                        </a:solidFill>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71440">
                        <a:tint val="40000"/>
                      </a:srgbClr>
                    </a:solidFill>
                  </a:tcPr>
                </a:tc>
                <a:extLst>
                  <a:ext uri="{0D108BD9-81ED-4DB2-BD59-A6C34878D82A}">
                    <a16:rowId xmlns:a16="http://schemas.microsoft.com/office/drawing/2014/main" val="4121141229"/>
                  </a:ext>
                </a:extLst>
              </a:tr>
            </a:tbl>
          </a:graphicData>
        </a:graphic>
      </p:graphicFrame>
      <p:pic>
        <p:nvPicPr>
          <p:cNvPr id="5" name="图片 4" descr="图形用户界面&#10;&#10;描述已自动生成">
            <a:extLst>
              <a:ext uri="{FF2B5EF4-FFF2-40B4-BE49-F238E27FC236}">
                <a16:creationId xmlns:a16="http://schemas.microsoft.com/office/drawing/2014/main" id="{D80B3590-CAEE-7606-C9D5-D0670E9D4B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1479036"/>
            <a:ext cx="7924800" cy="1895724"/>
          </a:xfrm>
          <a:prstGeom prst="rect">
            <a:avLst/>
          </a:prstGeom>
        </p:spPr>
      </p:pic>
    </p:spTree>
    <p:extLst>
      <p:ext uri="{BB962C8B-B14F-4D97-AF65-F5344CB8AC3E}">
        <p14:creationId xmlns:p14="http://schemas.microsoft.com/office/powerpoint/2010/main" val="3392875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14</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2" name="Title 1">
            <a:hlinkClick r:id="" action="ppaction://noaction"/>
            <a:extLst>
              <a:ext uri="{FF2B5EF4-FFF2-40B4-BE49-F238E27FC236}">
                <a16:creationId xmlns:a16="http://schemas.microsoft.com/office/drawing/2014/main" id="{442C04E7-3B79-E8CD-11CE-F78499B046BF}"/>
              </a:ext>
            </a:extLst>
          </p:cNvPr>
          <p:cNvSpPr txBox="1">
            <a:spLocks/>
          </p:cNvSpPr>
          <p:nvPr/>
        </p:nvSpPr>
        <p:spPr>
          <a:xfrm>
            <a:off x="509475" y="358966"/>
            <a:ext cx="1107292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Modelling Traffic Ca</a:t>
            </a:r>
            <a:r>
              <a:rPr lang="en-US" altLang="zh-CN" sz="3200" b="1" dirty="0">
                <a:solidFill>
                  <a:schemeClr val="tx2"/>
                </a:solidFill>
                <a:latin typeface="+mj-lt"/>
                <a:cs typeface="Arial" panose="020B0604020202020204" pitchFamily="34" charset="0"/>
              </a:rPr>
              <a:t>pacity</a:t>
            </a:r>
            <a:endParaRPr lang="en-US" sz="3200" b="1" dirty="0">
              <a:solidFill>
                <a:schemeClr val="tx2"/>
              </a:solidFill>
              <a:latin typeface="+mj-lt"/>
              <a:cs typeface="Arial" panose="020B0604020202020204" pitchFamily="34" charset="0"/>
            </a:endParaRPr>
          </a:p>
        </p:txBody>
      </p:sp>
      <p:sp>
        <p:nvSpPr>
          <p:cNvPr id="10" name="矩形 9">
            <a:extLst>
              <a:ext uri="{FF2B5EF4-FFF2-40B4-BE49-F238E27FC236}">
                <a16:creationId xmlns:a16="http://schemas.microsoft.com/office/drawing/2014/main" id="{776892A6-2488-FAE4-425C-02DBCD8E5359}"/>
              </a:ext>
            </a:extLst>
          </p:cNvPr>
          <p:cNvSpPr/>
          <p:nvPr/>
        </p:nvSpPr>
        <p:spPr>
          <a:xfrm>
            <a:off x="1600101" y="2274366"/>
            <a:ext cx="2561590" cy="493776"/>
          </a:xfrm>
          <a:prstGeom prst="rect">
            <a:avLst/>
          </a:prstGeom>
          <a:solidFill>
            <a:srgbClr val="D71440"/>
          </a:solidFill>
          <a:ln w="12700" cap="flat" cmpd="sng" algn="ctr">
            <a:solidFill>
              <a:srgbClr val="D7144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Traffic Flow Calculation</a:t>
            </a:r>
            <a:endParaRPr kumimoji="0" lang="zh-CN" altLang="en-US" sz="18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84795665-39FD-A5E2-EF60-9B56FD292908}"/>
              </a:ext>
            </a:extLst>
          </p:cNvPr>
          <p:cNvSpPr/>
          <p:nvPr/>
        </p:nvSpPr>
        <p:spPr>
          <a:xfrm>
            <a:off x="4743351" y="1650889"/>
            <a:ext cx="4050792" cy="795527"/>
          </a:xfrm>
          <a:prstGeom prst="rect">
            <a:avLst/>
          </a:prstGeom>
          <a:solidFill>
            <a:srgbClr val="181C62"/>
          </a:solidFill>
          <a:ln w="12700" cap="flat" cmpd="sng" algn="ctr">
            <a:solidFill>
              <a:srgbClr val="181C6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Reciprocal </a:t>
            </a:r>
            <a:r>
              <a:rPr kumimoji="0" lang="en-SG" altLang="zh-CN" sz="18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of Average headway</a:t>
            </a:r>
            <a:endParaRPr kumimoji="0" lang="zh-CN" altLang="en-US" sz="18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47CA5CD5-6DD2-092F-250A-69E5B73E6D92}"/>
              </a:ext>
            </a:extLst>
          </p:cNvPr>
          <p:cNvSpPr/>
          <p:nvPr/>
        </p:nvSpPr>
        <p:spPr>
          <a:xfrm>
            <a:off x="4743351" y="2954454"/>
            <a:ext cx="4050792" cy="795528"/>
          </a:xfrm>
          <a:prstGeom prst="rect">
            <a:avLst/>
          </a:prstGeom>
          <a:solidFill>
            <a:srgbClr val="181C62"/>
          </a:solidFill>
          <a:ln w="12700" cap="flat" cmpd="sng" algn="ctr">
            <a:solidFill>
              <a:srgbClr val="181C6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Relationship among flow, density and speed, i.e., fundamental Diagram</a:t>
            </a:r>
            <a:endParaRPr kumimoji="0" lang="zh-CN" altLang="en-US" sz="18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3" name="左大括号 12">
            <a:extLst>
              <a:ext uri="{FF2B5EF4-FFF2-40B4-BE49-F238E27FC236}">
                <a16:creationId xmlns:a16="http://schemas.microsoft.com/office/drawing/2014/main" id="{D8F0A026-1F37-5295-835C-7AD24293E5E2}"/>
              </a:ext>
            </a:extLst>
          </p:cNvPr>
          <p:cNvSpPr/>
          <p:nvPr/>
        </p:nvSpPr>
        <p:spPr>
          <a:xfrm>
            <a:off x="4277007" y="2048653"/>
            <a:ext cx="374904" cy="1225296"/>
          </a:xfrm>
          <a:prstGeom prst="leftBrace">
            <a:avLst/>
          </a:prstGeom>
          <a:noFill/>
          <a:ln w="28575"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4B392EA-ABF7-ADC0-F251-A3341BF30269}"/>
              </a:ext>
            </a:extLst>
          </p:cNvPr>
          <p:cNvSpPr txBox="1"/>
          <p:nvPr/>
        </p:nvSpPr>
        <p:spPr>
          <a:xfrm>
            <a:off x="8885583" y="1847824"/>
            <a:ext cx="2242089" cy="400110"/>
          </a:xfrm>
          <a:prstGeom prst="rect">
            <a:avLst/>
          </a:prstGeom>
          <a:noFill/>
        </p:spPr>
        <p:txBody>
          <a:bodyPr wrap="square" rtlCol="0">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(This Study</a:t>
            </a:r>
            <a:r>
              <a:rPr lang="zh-CN" altLang="en-US" sz="2000" dirty="0">
                <a:solidFill>
                  <a:srgbClr val="FF0000"/>
                </a:solidFill>
                <a:latin typeface="Times New Roman" panose="02020603050405020304" pitchFamily="18" charset="0"/>
                <a:cs typeface="Times New Roman" panose="02020603050405020304" pitchFamily="18" charset="0"/>
              </a:rPr>
              <a:t>）</a:t>
            </a:r>
          </a:p>
        </p:txBody>
      </p:sp>
      <p:pic>
        <p:nvPicPr>
          <p:cNvPr id="16" name="图片 15" descr="图形用户界面&#10;&#10;描述已自动生成">
            <a:extLst>
              <a:ext uri="{FF2B5EF4-FFF2-40B4-BE49-F238E27FC236}">
                <a16:creationId xmlns:a16="http://schemas.microsoft.com/office/drawing/2014/main" id="{B7B9AE76-45D6-0583-6E78-41AF0AF191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101" y="4113874"/>
            <a:ext cx="8991798" cy="2148642"/>
          </a:xfrm>
          <a:prstGeom prst="rect">
            <a:avLst/>
          </a:prstGeom>
        </p:spPr>
      </p:pic>
    </p:spTree>
    <p:extLst>
      <p:ext uri="{BB962C8B-B14F-4D97-AF65-F5344CB8AC3E}">
        <p14:creationId xmlns:p14="http://schemas.microsoft.com/office/powerpoint/2010/main" val="3731013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z="2200" smtClean="0">
                <a:latin typeface="+mj-lt"/>
                <a:cs typeface="Times New Roman" panose="02020603050405020304" pitchFamily="18" charset="0"/>
              </a:rPr>
              <a:t>15</a:t>
            </a:fld>
            <a:endParaRPr lang="en-US" sz="2200"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2" name="Title 1">
            <a:hlinkClick r:id="" action="ppaction://noaction"/>
            <a:extLst>
              <a:ext uri="{FF2B5EF4-FFF2-40B4-BE49-F238E27FC236}">
                <a16:creationId xmlns:a16="http://schemas.microsoft.com/office/drawing/2014/main" id="{442C04E7-3B79-E8CD-11CE-F78499B046BF}"/>
              </a:ext>
            </a:extLst>
          </p:cNvPr>
          <p:cNvSpPr txBox="1">
            <a:spLocks/>
          </p:cNvSpPr>
          <p:nvPr/>
        </p:nvSpPr>
        <p:spPr>
          <a:xfrm>
            <a:off x="509475" y="358966"/>
            <a:ext cx="1107292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altLang="zh-CN" sz="3200" b="1" dirty="0">
                <a:solidFill>
                  <a:schemeClr val="tx2"/>
                </a:solidFill>
                <a:latin typeface="+mj-lt"/>
                <a:cs typeface="Arial" panose="020B0604020202020204" pitchFamily="34" charset="0"/>
              </a:rPr>
              <a:t>Modeling Traffic Capacity</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76D26BC-5500-A2D5-9175-1A7B17EF08B6}"/>
                  </a:ext>
                </a:extLst>
              </p:cNvPr>
              <p:cNvSpPr txBox="1"/>
              <p:nvPr/>
            </p:nvSpPr>
            <p:spPr>
              <a:xfrm>
                <a:off x="658324" y="2458700"/>
                <a:ext cx="10570393" cy="145405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acc>
                      <m:accPr>
                        <m:chr m:val="̅"/>
                        <m:ctrlPr>
                          <a:rPr lang="en-US" altLang="zh-CN" sz="2200" b="0" i="1" smtClean="0">
                            <a:effectLst/>
                            <a:latin typeface="Cambria Math" panose="02040503050406030204" pitchFamily="18" charset="0"/>
                            <a:ea typeface="等线" panose="02010600030101010101" pitchFamily="2" charset="-122"/>
                            <a:cs typeface="Times New Roman" panose="02020603050405020304" pitchFamily="18" charset="0"/>
                          </a:rPr>
                        </m:ctrlPr>
                      </m:accPr>
                      <m:e>
                        <m:r>
                          <a:rPr lang="en-US" altLang="zh-CN" sz="2200" b="0" i="1" smtClean="0">
                            <a:effectLst/>
                            <a:latin typeface="Cambria Math" panose="02040503050406030204" pitchFamily="18" charset="0"/>
                            <a:ea typeface="等线" panose="02010600030101010101" pitchFamily="2" charset="-122"/>
                            <a:cs typeface="Times New Roman" panose="02020603050405020304" pitchFamily="18" charset="0"/>
                          </a:rPr>
                          <m:t>h</m:t>
                        </m:r>
                      </m:e>
                    </m:acc>
                  </m:oMath>
                </a14:m>
                <a:r>
                  <a:rPr lang="en-US" altLang="zh-CN" sz="2200" b="0" dirty="0">
                    <a:effectLst/>
                    <a:latin typeface="Times New Roman" panose="02020603050405020304" pitchFamily="18" charset="0"/>
                    <a:ea typeface="等线" panose="02010600030101010101" pitchFamily="2" charset="-122"/>
                    <a:cs typeface="Times New Roman" panose="02020603050405020304" pitchFamily="18" charset="0"/>
                  </a:rPr>
                  <a:t>: Average headway.</a:t>
                </a:r>
              </a:p>
              <a:p>
                <a:pPr marL="285750" indent="-285750">
                  <a:buFont typeface="Arial" panose="020B0604020202020204" pitchFamily="34" charset="0"/>
                  <a:buChar char="•"/>
                </a:pPr>
                <a14:m>
                  <m:oMath xmlns:m="http://schemas.openxmlformats.org/officeDocument/2006/math">
                    <m:sSub>
                      <m:sSubPr>
                        <m:ctrlPr>
                          <a:rPr lang="en-US" altLang="zh-CN" sz="2200" b="0" i="1"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200" b="0" i="1" smtClean="0">
                            <a:effectLst/>
                            <a:latin typeface="Cambria Math" panose="02040503050406030204" pitchFamily="18" charset="0"/>
                            <a:ea typeface="等线" panose="02010600030101010101" pitchFamily="2" charset="-122"/>
                            <a:cs typeface="Times New Roman" panose="02020603050405020304" pitchFamily="18" charset="0"/>
                          </a:rPr>
                          <m:t>h</m:t>
                        </m:r>
                      </m:e>
                      <m:sub>
                        <m:r>
                          <a:rPr lang="en-US" altLang="zh-CN" sz="2200" b="0" i="1" smtClean="0">
                            <a:effectLst/>
                            <a:latin typeface="Cambria Math" panose="02040503050406030204" pitchFamily="18" charset="0"/>
                            <a:ea typeface="等线" panose="02010600030101010101" pitchFamily="2" charset="-122"/>
                            <a:cs typeface="Times New Roman" panose="02020603050405020304" pitchFamily="18" charset="0"/>
                          </a:rPr>
                          <m:t>𝑠𝑟</m:t>
                        </m:r>
                      </m:sub>
                    </m:sSub>
                  </m:oMath>
                </a14:m>
                <a:r>
                  <a:rPr lang="en-US" altLang="zh-CN" sz="22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200" i="1"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Headway between vehicle pairs.</a:t>
                </a:r>
              </a:p>
              <a:p>
                <a:pPr marL="285750" indent="-285750">
                  <a:buFont typeface="Arial" panose="020B0604020202020204" pitchFamily="34" charset="0"/>
                  <a:buChar char="•"/>
                </a:pPr>
                <a14:m>
                  <m:oMath xmlns:m="http://schemas.openxmlformats.org/officeDocument/2006/math">
                    <m:sSub>
                      <m:sSubPr>
                        <m:ctrlPr>
                          <a:rPr lang="en-US" altLang="zh-CN" sz="2200"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200" b="0" i="1" smtClean="0">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200" b="0" i="1" smtClean="0">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22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200" i="1"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CAV Penetration rate.</a:t>
                </a:r>
              </a:p>
              <a:p>
                <a:pPr marL="285750" indent="-285750">
                  <a:buFont typeface="Arial" panose="020B0604020202020204" pitchFamily="34" charset="0"/>
                  <a:buChar char="•"/>
                </a:pPr>
                <a14:m>
                  <m:oMath xmlns:m="http://schemas.openxmlformats.org/officeDocument/2006/math">
                    <m:r>
                      <a:rPr lang="zh-CN" altLang="en-US" sz="2200" b="0" i="1" smtClean="0">
                        <a:latin typeface="Cambria Math" panose="02040503050406030204" pitchFamily="18" charset="0"/>
                      </a:rPr>
                      <m:t>𝜌</m:t>
                    </m:r>
                  </m:oMath>
                </a14:m>
                <a:r>
                  <a:rPr lang="en-US" altLang="zh-CN" sz="2200" dirty="0">
                    <a:latin typeface="Times New Roman" panose="02020603050405020304" pitchFamily="18" charset="0"/>
                    <a:cs typeface="Times New Roman" panose="02020603050405020304" pitchFamily="18" charset="0"/>
                  </a:rPr>
                  <a:t>: Proposed API to quantify the CAV clustering strength.</a:t>
                </a:r>
              </a:p>
            </p:txBody>
          </p:sp>
        </mc:Choice>
        <mc:Fallback xmlns="">
          <p:sp>
            <p:nvSpPr>
              <p:cNvPr id="5" name="文本框 4">
                <a:extLst>
                  <a:ext uri="{FF2B5EF4-FFF2-40B4-BE49-F238E27FC236}">
                    <a16:creationId xmlns:a16="http://schemas.microsoft.com/office/drawing/2014/main" id="{B76D26BC-5500-A2D5-9175-1A7B17EF08B6}"/>
                  </a:ext>
                </a:extLst>
              </p:cNvPr>
              <p:cNvSpPr txBox="1">
                <a:spLocks noRot="1" noChangeAspect="1" noMove="1" noResize="1" noEditPoints="1" noAdjustHandles="1" noChangeArrowheads="1" noChangeShapeType="1" noTextEdit="1"/>
              </p:cNvSpPr>
              <p:nvPr/>
            </p:nvSpPr>
            <p:spPr>
              <a:xfrm>
                <a:off x="658324" y="2458700"/>
                <a:ext cx="10570393" cy="1454052"/>
              </a:xfrm>
              <a:prstGeom prst="rect">
                <a:avLst/>
              </a:prstGeom>
              <a:blipFill>
                <a:blip r:embed="rId5"/>
                <a:stretch>
                  <a:fillRect l="-692" t="-1674" b="-7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7E4A2DF-53A3-7F4E-6907-F1C2F5809AD4}"/>
                  </a:ext>
                </a:extLst>
              </p:cNvPr>
              <p:cNvSpPr txBox="1"/>
              <p:nvPr/>
            </p:nvSpPr>
            <p:spPr>
              <a:xfrm>
                <a:off x="559537" y="1597199"/>
                <a:ext cx="11072925" cy="6969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200" i="1" smtClean="0">
                              <a:latin typeface="Cambria Math" panose="02040503050406030204" pitchFamily="18" charset="0"/>
                            </a:rPr>
                          </m:ctrlPr>
                        </m:accPr>
                        <m:e>
                          <m:r>
                            <a:rPr lang="en-US" altLang="zh-CN" sz="2200" b="0" i="1" smtClean="0">
                              <a:latin typeface="Cambria Math" panose="02040503050406030204" pitchFamily="18" charset="0"/>
                            </a:rPr>
                            <m:t>𝑞</m:t>
                          </m:r>
                        </m:e>
                      </m:acc>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acc>
                            <m:accPr>
                              <m:chr m:val="̅"/>
                              <m:ctrlPr>
                                <a:rPr lang="en-US" altLang="zh-CN" sz="2200" i="1">
                                  <a:latin typeface="Cambria Math" panose="02040503050406030204" pitchFamily="18" charset="0"/>
                                  <a:ea typeface="等线" panose="02010600030101010101" pitchFamily="2" charset="-122"/>
                                  <a:cs typeface="Times New Roman" panose="02020603050405020304" pitchFamily="18" charset="0"/>
                                </a:rPr>
                              </m:ctrlPr>
                            </m:accPr>
                            <m:e>
                              <m:r>
                                <a:rPr lang="en-US" altLang="zh-CN" sz="2200" i="1">
                                  <a:latin typeface="Cambria Math" panose="02040503050406030204" pitchFamily="18" charset="0"/>
                                  <a:ea typeface="等线" panose="02010600030101010101" pitchFamily="2" charset="-122"/>
                                  <a:cs typeface="Times New Roman" panose="02020603050405020304" pitchFamily="18" charset="0"/>
                                </a:rPr>
                                <m:t>h</m:t>
                              </m:r>
                            </m:e>
                          </m:acc>
                        </m:den>
                      </m:f>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d>
                            <m:dPr>
                              <m:ctrlPr>
                                <a:rPr lang="en-US" altLang="zh-CN" sz="2200" i="1">
                                  <a:latin typeface="Cambria Math" panose="02040503050406030204" pitchFamily="18" charset="0"/>
                                </a:rPr>
                              </m:ctrlPr>
                            </m:dPr>
                            <m:e>
                              <m:r>
                                <a:rPr lang="en-US" altLang="zh-CN" sz="2200" i="1">
                                  <a:latin typeface="Cambria Math" panose="02040503050406030204" pitchFamily="18" charset="0"/>
                                </a:rPr>
                                <m:t>1−</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e>
                          </m:d>
                          <m:d>
                            <m:dPr>
                              <m:ctrlPr>
                                <a:rPr lang="en-US" altLang="zh-CN" sz="2200" i="1">
                                  <a:latin typeface="Cambria Math" panose="02040503050406030204" pitchFamily="18" charset="0"/>
                                </a:rPr>
                              </m:ctrlPr>
                            </m:dPr>
                            <m:e>
                              <m:r>
                                <a:rPr lang="zh-CN" altLang="en-US" sz="2200" i="1">
                                  <a:latin typeface="Cambria Math" panose="02040503050406030204" pitchFamily="18" charset="0"/>
                                </a:rPr>
                                <m:t>𝜌</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r>
                                <a:rPr lang="en-US" altLang="zh-CN" sz="2200" i="1">
                                  <a:latin typeface="Cambria Math" panose="02040503050406030204" pitchFamily="18" charset="0"/>
                                </a:rPr>
                                <m:t>+1−</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e>
                          </m:d>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00</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1−</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e>
                          </m:d>
                          <m:d>
                            <m:dPr>
                              <m:ctrlPr>
                                <a:rPr lang="en-US" altLang="zh-CN" sz="2200" i="1">
                                  <a:latin typeface="Cambria Math" panose="02040503050406030204" pitchFamily="18" charset="0"/>
                                </a:rPr>
                              </m:ctrlPr>
                            </m:dPr>
                            <m:e>
                              <m:r>
                                <a:rPr lang="en-US" altLang="zh-CN" sz="2200" i="1">
                                  <a:latin typeface="Cambria Math" panose="02040503050406030204" pitchFamily="18" charset="0"/>
                                </a:rPr>
                                <m:t>1−</m:t>
                              </m:r>
                              <m:r>
                                <a:rPr lang="zh-CN" altLang="en-US" sz="2200" i="1">
                                  <a:latin typeface="Cambria Math" panose="02040503050406030204" pitchFamily="18" charset="0"/>
                                </a:rPr>
                                <m:t>𝜌</m:t>
                              </m:r>
                            </m:e>
                          </m:d>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01</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10</m:t>
                                  </m:r>
                                </m:sub>
                              </m:sSub>
                            </m:e>
                          </m:d>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r>
                            <a:rPr lang="en-US" altLang="zh-CN" sz="2200" i="1">
                              <a:latin typeface="Cambria Math" panose="02040503050406030204" pitchFamily="18" charset="0"/>
                            </a:rPr>
                            <m:t>[</m:t>
                          </m:r>
                          <m:r>
                            <a:rPr lang="zh-CN" altLang="en-US" sz="2200" i="1">
                              <a:latin typeface="Cambria Math" panose="02040503050406030204" pitchFamily="18" charset="0"/>
                            </a:rPr>
                            <m:t>𝜌</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1−</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e>
                          </m:d>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11</m:t>
                              </m:r>
                            </m:sub>
                          </m:sSub>
                        </m:den>
                      </m:f>
                    </m:oMath>
                  </m:oMathPara>
                </a14:m>
                <a:endParaRPr lang="zh-CN" altLang="en-US" sz="2200" dirty="0"/>
              </a:p>
            </p:txBody>
          </p:sp>
        </mc:Choice>
        <mc:Fallback xmlns="">
          <p:sp>
            <p:nvSpPr>
              <p:cNvPr id="7" name="文本框 6">
                <a:extLst>
                  <a:ext uri="{FF2B5EF4-FFF2-40B4-BE49-F238E27FC236}">
                    <a16:creationId xmlns:a16="http://schemas.microsoft.com/office/drawing/2014/main" id="{47E4A2DF-53A3-7F4E-6907-F1C2F5809AD4}"/>
                  </a:ext>
                </a:extLst>
              </p:cNvPr>
              <p:cNvSpPr txBox="1">
                <a:spLocks noRot="1" noChangeAspect="1" noMove="1" noResize="1" noEditPoints="1" noAdjustHandles="1" noChangeArrowheads="1" noChangeShapeType="1" noTextEdit="1"/>
              </p:cNvSpPr>
              <p:nvPr/>
            </p:nvSpPr>
            <p:spPr>
              <a:xfrm>
                <a:off x="559537" y="1597199"/>
                <a:ext cx="11072925" cy="69692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0550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z="2200" smtClean="0">
                <a:latin typeface="+mj-lt"/>
                <a:cs typeface="Times New Roman" panose="02020603050405020304" pitchFamily="18" charset="0"/>
              </a:rPr>
              <a:t>16</a:t>
            </a:fld>
            <a:endParaRPr lang="en-US" sz="2200"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2" name="Title 1">
            <a:hlinkClick r:id="" action="ppaction://noaction"/>
            <a:extLst>
              <a:ext uri="{FF2B5EF4-FFF2-40B4-BE49-F238E27FC236}">
                <a16:creationId xmlns:a16="http://schemas.microsoft.com/office/drawing/2014/main" id="{442C04E7-3B79-E8CD-11CE-F78499B046BF}"/>
              </a:ext>
            </a:extLst>
          </p:cNvPr>
          <p:cNvSpPr txBox="1">
            <a:spLocks/>
          </p:cNvSpPr>
          <p:nvPr/>
        </p:nvSpPr>
        <p:spPr>
          <a:xfrm>
            <a:off x="509475" y="358966"/>
            <a:ext cx="1107292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altLang="zh-CN" sz="3200" b="1" dirty="0">
                <a:solidFill>
                  <a:schemeClr val="tx2"/>
                </a:solidFill>
                <a:latin typeface="+mj-lt"/>
                <a:cs typeface="Arial" panose="020B0604020202020204" pitchFamily="34" charset="0"/>
              </a:rPr>
              <a:t>Impact of CAV Clustering Strength on Traffic Capacity</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76D26BC-5500-A2D5-9175-1A7B17EF08B6}"/>
                  </a:ext>
                </a:extLst>
              </p:cNvPr>
              <p:cNvSpPr txBox="1"/>
              <p:nvPr/>
            </p:nvSpPr>
            <p:spPr>
              <a:xfrm>
                <a:off x="658324" y="2458700"/>
                <a:ext cx="10570393" cy="1454052"/>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acc>
                      <m:accPr>
                        <m:chr m:val="̅"/>
                        <m:ctrlPr>
                          <a:rPr lang="en-US" altLang="zh-CN" sz="2200" b="0" i="1" smtClean="0">
                            <a:effectLst/>
                            <a:latin typeface="Cambria Math" panose="02040503050406030204" pitchFamily="18" charset="0"/>
                            <a:ea typeface="等线" panose="02010600030101010101" pitchFamily="2" charset="-122"/>
                            <a:cs typeface="Times New Roman" panose="02020603050405020304" pitchFamily="18" charset="0"/>
                          </a:rPr>
                        </m:ctrlPr>
                      </m:accPr>
                      <m:e>
                        <m:r>
                          <a:rPr lang="en-US" altLang="zh-CN" sz="2200" b="0" i="1" smtClean="0">
                            <a:effectLst/>
                            <a:latin typeface="Cambria Math" panose="02040503050406030204" pitchFamily="18" charset="0"/>
                            <a:ea typeface="等线" panose="02010600030101010101" pitchFamily="2" charset="-122"/>
                            <a:cs typeface="Times New Roman" panose="02020603050405020304" pitchFamily="18" charset="0"/>
                          </a:rPr>
                          <m:t>h</m:t>
                        </m:r>
                      </m:e>
                    </m:acc>
                  </m:oMath>
                </a14:m>
                <a:r>
                  <a:rPr lang="en-US" altLang="zh-CN" sz="2200" b="0" dirty="0">
                    <a:effectLst/>
                    <a:latin typeface="Times New Roman" panose="02020603050405020304" pitchFamily="18" charset="0"/>
                    <a:ea typeface="等线" panose="02010600030101010101" pitchFamily="2" charset="-122"/>
                    <a:cs typeface="Times New Roman" panose="02020603050405020304" pitchFamily="18" charset="0"/>
                  </a:rPr>
                  <a:t>: Average headway.</a:t>
                </a:r>
              </a:p>
              <a:p>
                <a:pPr marL="285750" indent="-285750">
                  <a:buFont typeface="Arial" panose="020B0604020202020204" pitchFamily="34" charset="0"/>
                  <a:buChar char="•"/>
                </a:pPr>
                <a14:m>
                  <m:oMath xmlns:m="http://schemas.openxmlformats.org/officeDocument/2006/math">
                    <m:sSub>
                      <m:sSubPr>
                        <m:ctrlPr>
                          <a:rPr lang="en-US" altLang="zh-CN" sz="2200" b="0" i="1"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200" b="0" i="1" smtClean="0">
                            <a:effectLst/>
                            <a:latin typeface="Cambria Math" panose="02040503050406030204" pitchFamily="18" charset="0"/>
                            <a:ea typeface="等线" panose="02010600030101010101" pitchFamily="2" charset="-122"/>
                            <a:cs typeface="Times New Roman" panose="02020603050405020304" pitchFamily="18" charset="0"/>
                          </a:rPr>
                          <m:t>h</m:t>
                        </m:r>
                      </m:e>
                      <m:sub>
                        <m:r>
                          <a:rPr lang="en-US" altLang="zh-CN" sz="2200" b="0" i="1" smtClean="0">
                            <a:effectLst/>
                            <a:latin typeface="Cambria Math" panose="02040503050406030204" pitchFamily="18" charset="0"/>
                            <a:ea typeface="等线" panose="02010600030101010101" pitchFamily="2" charset="-122"/>
                            <a:cs typeface="Times New Roman" panose="02020603050405020304" pitchFamily="18" charset="0"/>
                          </a:rPr>
                          <m:t>𝑠𝑟</m:t>
                        </m:r>
                      </m:sub>
                    </m:sSub>
                  </m:oMath>
                </a14:m>
                <a:r>
                  <a:rPr lang="en-US" altLang="zh-CN" sz="22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200" i="1"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Headway between vehicle pairs.</a:t>
                </a:r>
              </a:p>
              <a:p>
                <a:pPr marL="285750" indent="-285750">
                  <a:buFont typeface="Arial" panose="020B0604020202020204" pitchFamily="34" charset="0"/>
                  <a:buChar char="•"/>
                </a:pPr>
                <a14:m>
                  <m:oMath xmlns:m="http://schemas.openxmlformats.org/officeDocument/2006/math">
                    <m:sSub>
                      <m:sSubPr>
                        <m:ctrlPr>
                          <a:rPr lang="en-US" altLang="zh-CN" sz="2200" i="1" smtClean="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200" b="0" i="1" smtClean="0">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2200" b="0" i="1" smtClean="0">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22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200" i="1"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CAV Penetration rate.</a:t>
                </a:r>
              </a:p>
              <a:p>
                <a:pPr marL="285750" indent="-285750">
                  <a:buFont typeface="Arial" panose="020B0604020202020204" pitchFamily="34" charset="0"/>
                  <a:buChar char="•"/>
                </a:pPr>
                <a14:m>
                  <m:oMath xmlns:m="http://schemas.openxmlformats.org/officeDocument/2006/math">
                    <m:r>
                      <a:rPr lang="zh-CN" altLang="en-US" sz="2200" b="0" i="1" smtClean="0">
                        <a:latin typeface="Cambria Math" panose="02040503050406030204" pitchFamily="18" charset="0"/>
                      </a:rPr>
                      <m:t>𝜌</m:t>
                    </m:r>
                  </m:oMath>
                </a14:m>
                <a:r>
                  <a:rPr lang="en-US" altLang="zh-CN" sz="2200" dirty="0">
                    <a:latin typeface="Times New Roman" panose="02020603050405020304" pitchFamily="18" charset="0"/>
                    <a:cs typeface="Times New Roman" panose="02020603050405020304" pitchFamily="18" charset="0"/>
                  </a:rPr>
                  <a:t>: Proposed API to quantify the CAV clustering strength.</a:t>
                </a:r>
              </a:p>
            </p:txBody>
          </p:sp>
        </mc:Choice>
        <mc:Fallback xmlns="">
          <p:sp>
            <p:nvSpPr>
              <p:cNvPr id="5" name="文本框 4">
                <a:extLst>
                  <a:ext uri="{FF2B5EF4-FFF2-40B4-BE49-F238E27FC236}">
                    <a16:creationId xmlns:a16="http://schemas.microsoft.com/office/drawing/2014/main" id="{B76D26BC-5500-A2D5-9175-1A7B17EF08B6}"/>
                  </a:ext>
                </a:extLst>
              </p:cNvPr>
              <p:cNvSpPr txBox="1">
                <a:spLocks noRot="1" noChangeAspect="1" noMove="1" noResize="1" noEditPoints="1" noAdjustHandles="1" noChangeArrowheads="1" noChangeShapeType="1" noTextEdit="1"/>
              </p:cNvSpPr>
              <p:nvPr/>
            </p:nvSpPr>
            <p:spPr>
              <a:xfrm>
                <a:off x="658324" y="2458700"/>
                <a:ext cx="10570393" cy="1454052"/>
              </a:xfrm>
              <a:prstGeom prst="rect">
                <a:avLst/>
              </a:prstGeom>
              <a:blipFill>
                <a:blip r:embed="rId5"/>
                <a:stretch>
                  <a:fillRect l="-692" t="-1674" b="-7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7E4A2DF-53A3-7F4E-6907-F1C2F5809AD4}"/>
                  </a:ext>
                </a:extLst>
              </p:cNvPr>
              <p:cNvSpPr txBox="1"/>
              <p:nvPr/>
            </p:nvSpPr>
            <p:spPr>
              <a:xfrm>
                <a:off x="559537" y="1597199"/>
                <a:ext cx="11072925" cy="6969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200" i="1" smtClean="0">
                              <a:latin typeface="Cambria Math" panose="02040503050406030204" pitchFamily="18" charset="0"/>
                            </a:rPr>
                          </m:ctrlPr>
                        </m:accPr>
                        <m:e>
                          <m:r>
                            <a:rPr lang="en-US" altLang="zh-CN" sz="2200" b="0" i="1" smtClean="0">
                              <a:latin typeface="Cambria Math" panose="02040503050406030204" pitchFamily="18" charset="0"/>
                            </a:rPr>
                            <m:t>𝑞</m:t>
                          </m:r>
                        </m:e>
                      </m:acc>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acc>
                            <m:accPr>
                              <m:chr m:val="̅"/>
                              <m:ctrlPr>
                                <a:rPr lang="en-US" altLang="zh-CN" sz="2200" i="1">
                                  <a:latin typeface="Cambria Math" panose="02040503050406030204" pitchFamily="18" charset="0"/>
                                  <a:ea typeface="等线" panose="02010600030101010101" pitchFamily="2" charset="-122"/>
                                  <a:cs typeface="Times New Roman" panose="02020603050405020304" pitchFamily="18" charset="0"/>
                                </a:rPr>
                              </m:ctrlPr>
                            </m:accPr>
                            <m:e>
                              <m:r>
                                <a:rPr lang="en-US" altLang="zh-CN" sz="2200" i="1">
                                  <a:latin typeface="Cambria Math" panose="02040503050406030204" pitchFamily="18" charset="0"/>
                                  <a:ea typeface="等线" panose="02010600030101010101" pitchFamily="2" charset="-122"/>
                                  <a:cs typeface="Times New Roman" panose="02020603050405020304" pitchFamily="18" charset="0"/>
                                </a:rPr>
                                <m:t>h</m:t>
                              </m:r>
                            </m:e>
                          </m:acc>
                        </m:den>
                      </m:f>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d>
                            <m:dPr>
                              <m:ctrlPr>
                                <a:rPr lang="en-US" altLang="zh-CN" sz="2200" i="1">
                                  <a:latin typeface="Cambria Math" panose="02040503050406030204" pitchFamily="18" charset="0"/>
                                </a:rPr>
                              </m:ctrlPr>
                            </m:dPr>
                            <m:e>
                              <m:r>
                                <a:rPr lang="en-US" altLang="zh-CN" sz="2200" i="1">
                                  <a:latin typeface="Cambria Math" panose="02040503050406030204" pitchFamily="18" charset="0"/>
                                </a:rPr>
                                <m:t>1−</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e>
                          </m:d>
                          <m:d>
                            <m:dPr>
                              <m:ctrlPr>
                                <a:rPr lang="en-US" altLang="zh-CN" sz="2200" i="1">
                                  <a:latin typeface="Cambria Math" panose="02040503050406030204" pitchFamily="18" charset="0"/>
                                </a:rPr>
                              </m:ctrlPr>
                            </m:dPr>
                            <m:e>
                              <m:r>
                                <a:rPr lang="zh-CN" altLang="en-US" sz="2200" i="1">
                                  <a:latin typeface="Cambria Math" panose="02040503050406030204" pitchFamily="18" charset="0"/>
                                </a:rPr>
                                <m:t>𝜌</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r>
                                <a:rPr lang="en-US" altLang="zh-CN" sz="2200" i="1">
                                  <a:latin typeface="Cambria Math" panose="02040503050406030204" pitchFamily="18" charset="0"/>
                                </a:rPr>
                                <m:t>+1−</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e>
                          </m:d>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00</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d>
                            <m:dPr>
                              <m:ctrlPr>
                                <a:rPr lang="en-US" altLang="zh-CN" sz="2200" i="1">
                                  <a:latin typeface="Cambria Math" panose="02040503050406030204" pitchFamily="18" charset="0"/>
                                </a:rPr>
                              </m:ctrlPr>
                            </m:dPr>
                            <m:e>
                              <m:r>
                                <a:rPr lang="en-US" altLang="zh-CN" sz="2200" i="1">
                                  <a:latin typeface="Cambria Math" panose="02040503050406030204" pitchFamily="18" charset="0"/>
                                </a:rPr>
                                <m:t>1−</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e>
                          </m:d>
                          <m:d>
                            <m:dPr>
                              <m:ctrlPr>
                                <a:rPr lang="en-US" altLang="zh-CN" sz="2200" i="1">
                                  <a:latin typeface="Cambria Math" panose="02040503050406030204" pitchFamily="18" charset="0"/>
                                </a:rPr>
                              </m:ctrlPr>
                            </m:dPr>
                            <m:e>
                              <m:r>
                                <a:rPr lang="en-US" altLang="zh-CN" sz="2200" i="1">
                                  <a:latin typeface="Cambria Math" panose="02040503050406030204" pitchFamily="18" charset="0"/>
                                </a:rPr>
                                <m:t>1−</m:t>
                              </m:r>
                              <m:r>
                                <a:rPr lang="zh-CN" altLang="en-US" sz="2200" i="1">
                                  <a:latin typeface="Cambria Math" panose="02040503050406030204" pitchFamily="18" charset="0"/>
                                </a:rPr>
                                <m:t>𝜌</m:t>
                              </m:r>
                            </m:e>
                          </m:d>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01</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10</m:t>
                                  </m:r>
                                </m:sub>
                              </m:sSub>
                            </m:e>
                          </m:d>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r>
                            <a:rPr lang="en-US" altLang="zh-CN" sz="2200" i="1">
                              <a:latin typeface="Cambria Math" panose="02040503050406030204" pitchFamily="18" charset="0"/>
                            </a:rPr>
                            <m:t>[</m:t>
                          </m:r>
                          <m:r>
                            <a:rPr lang="zh-CN" altLang="en-US" sz="2200" i="1">
                              <a:latin typeface="Cambria Math" panose="02040503050406030204" pitchFamily="18" charset="0"/>
                            </a:rPr>
                            <m:t>𝜌</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1−</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e>
                          </m:d>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11</m:t>
                              </m:r>
                            </m:sub>
                          </m:sSub>
                        </m:den>
                      </m:f>
                    </m:oMath>
                  </m:oMathPara>
                </a14:m>
                <a:endParaRPr lang="zh-CN" altLang="en-US" sz="2200" dirty="0"/>
              </a:p>
            </p:txBody>
          </p:sp>
        </mc:Choice>
        <mc:Fallback xmlns="">
          <p:sp>
            <p:nvSpPr>
              <p:cNvPr id="7" name="文本框 6">
                <a:extLst>
                  <a:ext uri="{FF2B5EF4-FFF2-40B4-BE49-F238E27FC236}">
                    <a16:creationId xmlns:a16="http://schemas.microsoft.com/office/drawing/2014/main" id="{47E4A2DF-53A3-7F4E-6907-F1C2F5809AD4}"/>
                  </a:ext>
                </a:extLst>
              </p:cNvPr>
              <p:cNvSpPr txBox="1">
                <a:spLocks noRot="1" noChangeAspect="1" noMove="1" noResize="1" noEditPoints="1" noAdjustHandles="1" noChangeArrowheads="1" noChangeShapeType="1" noTextEdit="1"/>
              </p:cNvSpPr>
              <p:nvPr/>
            </p:nvSpPr>
            <p:spPr>
              <a:xfrm>
                <a:off x="559537" y="1597199"/>
                <a:ext cx="11072925" cy="69692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B986A0C7-A2AD-D03F-622F-A6EC0892F86E}"/>
                  </a:ext>
                </a:extLst>
              </p:cNvPr>
              <p:cNvSpPr txBox="1"/>
              <p:nvPr/>
            </p:nvSpPr>
            <p:spPr>
              <a:xfrm>
                <a:off x="4035988" y="4570725"/>
                <a:ext cx="4868769" cy="7021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200" i="1" smtClean="0">
                              <a:latin typeface="Cambria Math" panose="02040503050406030204" pitchFamily="18" charset="0"/>
                            </a:rPr>
                          </m:ctrlPr>
                        </m:fPr>
                        <m:num>
                          <m:r>
                            <a:rPr lang="zh-CN" altLang="en-US" sz="2200" i="1" smtClean="0">
                              <a:latin typeface="Cambria Math" panose="02040503050406030204" pitchFamily="18" charset="0"/>
                            </a:rPr>
                            <m:t>𝜕</m:t>
                          </m:r>
                          <m:acc>
                            <m:accPr>
                              <m:chr m:val="̂"/>
                              <m:ctrlPr>
                                <a:rPr lang="zh-CN" altLang="en-US" sz="2200" i="1">
                                  <a:latin typeface="Cambria Math" panose="02040503050406030204" pitchFamily="18" charset="0"/>
                                </a:rPr>
                              </m:ctrlPr>
                            </m:accPr>
                            <m:e>
                              <m:r>
                                <a:rPr lang="en-US" altLang="zh-CN" sz="2200" i="1">
                                  <a:latin typeface="Cambria Math" panose="02040503050406030204" pitchFamily="18" charset="0"/>
                                </a:rPr>
                                <m:t>𝑞</m:t>
                              </m:r>
                            </m:e>
                          </m:acc>
                        </m:num>
                        <m:den>
                          <m:r>
                            <a:rPr lang="zh-CN" altLang="en-US" sz="2200" i="1" smtClean="0">
                              <a:latin typeface="Cambria Math" panose="02040503050406030204" pitchFamily="18" charset="0"/>
                            </a:rPr>
                            <m:t>𝜕</m:t>
                          </m:r>
                          <m:r>
                            <a:rPr lang="zh-CN" altLang="en-US" sz="2200" i="1">
                              <a:latin typeface="Cambria Math" panose="02040503050406030204" pitchFamily="18" charset="0"/>
                            </a:rPr>
                            <m:t>𝜌</m:t>
                          </m:r>
                        </m:den>
                      </m:f>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r>
                            <a:rPr lang="en-US" altLang="zh-CN" sz="2200" b="0" i="1" smtClean="0">
                              <a:latin typeface="Cambria Math" panose="02040503050406030204" pitchFamily="18" charset="0"/>
                            </a:rPr>
                            <m:t>(1−</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𝑃</m:t>
                              </m:r>
                            </m:e>
                            <m:sub>
                              <m:r>
                                <a:rPr lang="en-US" altLang="zh-CN" sz="2200" i="1">
                                  <a:latin typeface="Cambria Math" panose="02040503050406030204" pitchFamily="18" charset="0"/>
                                </a:rPr>
                                <m:t>1</m:t>
                              </m:r>
                            </m:sub>
                          </m:sSub>
                          <m:r>
                            <a:rPr lang="en-US" altLang="zh-CN" sz="2200" b="0" i="1" smtClean="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01</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10</m:t>
                              </m:r>
                            </m:sub>
                          </m:sSub>
                          <m:r>
                            <a:rPr lang="en-US" altLang="zh-CN" sz="2200" b="0" i="1" smtClean="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00</m:t>
                              </m:r>
                            </m:sub>
                          </m:sSub>
                          <m:r>
                            <a:rPr lang="en-US" altLang="zh-CN" sz="2200" b="0" i="1" smtClean="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h</m:t>
                              </m:r>
                            </m:e>
                            <m:sub>
                              <m:r>
                                <a:rPr lang="en-US" altLang="zh-CN" sz="2200" i="1">
                                  <a:latin typeface="Cambria Math" panose="02040503050406030204" pitchFamily="18" charset="0"/>
                                </a:rPr>
                                <m:t>11</m:t>
                              </m:r>
                            </m:sub>
                          </m:sSub>
                          <m:r>
                            <a:rPr lang="en-US" altLang="zh-CN" sz="2200" b="0" i="1" smtClean="0">
                              <a:latin typeface="Cambria Math" panose="02040503050406030204" pitchFamily="18" charset="0"/>
                            </a:rPr>
                            <m:t>)</m:t>
                          </m:r>
                        </m:num>
                        <m:den>
                          <m:sSup>
                            <m:sSupPr>
                              <m:ctrlPr>
                                <a:rPr lang="en-US" altLang="zh-CN" sz="2200" b="0" i="1" smtClean="0">
                                  <a:latin typeface="Cambria Math" panose="02040503050406030204" pitchFamily="18" charset="0"/>
                                </a:rPr>
                              </m:ctrlPr>
                            </m:sSupPr>
                            <m:e>
                              <m:acc>
                                <m:accPr>
                                  <m:chr m:val="̅"/>
                                  <m:ctrlPr>
                                    <a:rPr lang="en-US" altLang="zh-CN" sz="2200" b="0" i="1" smtClean="0">
                                      <a:latin typeface="Cambria Math" panose="02040503050406030204" pitchFamily="18" charset="0"/>
                                    </a:rPr>
                                  </m:ctrlPr>
                                </m:accPr>
                                <m:e>
                                  <m:r>
                                    <a:rPr lang="en-US" altLang="zh-CN" sz="2200" b="0" i="1" smtClean="0">
                                      <a:latin typeface="Cambria Math" panose="02040503050406030204" pitchFamily="18" charset="0"/>
                                    </a:rPr>
                                    <m:t>h</m:t>
                                  </m:r>
                                </m:e>
                              </m:acc>
                            </m:e>
                            <m:sup>
                              <m:r>
                                <a:rPr lang="en-US" altLang="zh-CN" sz="2200" b="0" i="1" smtClean="0">
                                  <a:latin typeface="Cambria Math" panose="02040503050406030204" pitchFamily="18" charset="0"/>
                                </a:rPr>
                                <m:t>2</m:t>
                              </m:r>
                            </m:sup>
                          </m:sSup>
                        </m:den>
                      </m:f>
                    </m:oMath>
                  </m:oMathPara>
                </a14:m>
                <a:endParaRPr lang="zh-CN" altLang="en-US" sz="2200" dirty="0"/>
              </a:p>
            </p:txBody>
          </p:sp>
        </mc:Choice>
        <mc:Fallback xmlns="">
          <p:sp>
            <p:nvSpPr>
              <p:cNvPr id="34" name="文本框 33">
                <a:extLst>
                  <a:ext uri="{FF2B5EF4-FFF2-40B4-BE49-F238E27FC236}">
                    <a16:creationId xmlns:a16="http://schemas.microsoft.com/office/drawing/2014/main" id="{B986A0C7-A2AD-D03F-622F-A6EC0892F86E}"/>
                  </a:ext>
                </a:extLst>
              </p:cNvPr>
              <p:cNvSpPr txBox="1">
                <a:spLocks noRot="1" noChangeAspect="1" noMove="1" noResize="1" noEditPoints="1" noAdjustHandles="1" noChangeArrowheads="1" noChangeShapeType="1" noTextEdit="1"/>
              </p:cNvSpPr>
              <p:nvPr/>
            </p:nvSpPr>
            <p:spPr>
              <a:xfrm>
                <a:off x="4035988" y="4570725"/>
                <a:ext cx="4868769" cy="70211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CF6115D8-5018-77E4-2EDA-38467BF4DF51}"/>
                  </a:ext>
                </a:extLst>
              </p:cNvPr>
              <p:cNvSpPr txBox="1"/>
              <p:nvPr/>
            </p:nvSpPr>
            <p:spPr>
              <a:xfrm>
                <a:off x="658324" y="5497580"/>
                <a:ext cx="10737619" cy="769441"/>
              </a:xfrm>
              <a:prstGeom prst="rect">
                <a:avLst/>
              </a:prstGeom>
              <a:noFill/>
              <a:ln w="38100">
                <a:solidFill>
                  <a:srgbClr val="D71440"/>
                </a:solidFill>
              </a:ln>
            </p:spPr>
            <p:txBody>
              <a:bodyPr wrap="none" rtlCol="0">
                <a:spAutoFit/>
              </a:bodyPr>
              <a:lstStyle/>
              <a:p>
                <a:pPr marL="457200" indent="-457200">
                  <a:buFont typeface="+mj-lt"/>
                  <a:buAutoNum type="arabicPeriod"/>
                </a:pPr>
                <a:r>
                  <a:rPr lang="en-US" altLang="zh-CN" sz="2200" dirty="0">
                    <a:latin typeface="Times New Roman" panose="02020603050405020304" pitchFamily="18" charset="0"/>
                    <a:cs typeface="Times New Roman" panose="02020603050405020304" pitchFamily="18" charset="0"/>
                  </a:rPr>
                  <a:t>Capacity is an increasing function of platooning intensity when </a:t>
                </a:r>
                <a14:m>
                  <m:oMath xmlns:m="http://schemas.openxmlformats.org/officeDocument/2006/math">
                    <m:r>
                      <a:rPr lang="en-US" altLang="zh-CN" sz="2200" b="0" i="1" dirty="0" smtClean="0">
                        <a:latin typeface="Cambria Math" panose="02040503050406030204" pitchFamily="18" charset="0"/>
                      </a:rPr>
                      <m:t>h</m:t>
                    </m:r>
                    <m:r>
                      <a:rPr lang="en-US" altLang="zh-CN" sz="2200" b="0" i="1" baseline="-25000" dirty="0" smtClean="0">
                        <a:latin typeface="Cambria Math" panose="02040503050406030204" pitchFamily="18" charset="0"/>
                      </a:rPr>
                      <m:t>01</m:t>
                    </m:r>
                    <m:r>
                      <a:rPr lang="en-US" altLang="zh-CN" sz="2200" b="0" i="1" dirty="0" smtClean="0">
                        <a:latin typeface="Cambria Math" panose="02040503050406030204" pitchFamily="18" charset="0"/>
                      </a:rPr>
                      <m:t> + </m:t>
                    </m:r>
                    <m:r>
                      <a:rPr lang="en-US" altLang="zh-CN" sz="2200" b="0" i="1" dirty="0" smtClean="0">
                        <a:latin typeface="Cambria Math" panose="02040503050406030204" pitchFamily="18" charset="0"/>
                      </a:rPr>
                      <m:t>h</m:t>
                    </m:r>
                    <m:r>
                      <a:rPr lang="en-US" altLang="zh-CN" sz="2200" b="0" i="1" baseline="-25000" dirty="0" smtClean="0">
                        <a:latin typeface="Cambria Math" panose="02040503050406030204" pitchFamily="18" charset="0"/>
                      </a:rPr>
                      <m:t>10</m:t>
                    </m:r>
                    <m:r>
                      <a:rPr lang="en-US" altLang="zh-CN" sz="2200" b="0" i="1" dirty="0" smtClean="0">
                        <a:latin typeface="Cambria Math" panose="02040503050406030204" pitchFamily="18" charset="0"/>
                      </a:rPr>
                      <m:t> &gt; </m:t>
                    </m:r>
                    <m:r>
                      <a:rPr lang="en-US" altLang="zh-CN" sz="2200" b="0" i="1" dirty="0" smtClean="0">
                        <a:latin typeface="Cambria Math" panose="02040503050406030204" pitchFamily="18" charset="0"/>
                      </a:rPr>
                      <m:t>h</m:t>
                    </m:r>
                    <m:r>
                      <a:rPr lang="en-US" altLang="zh-CN" sz="2200" b="0" i="1" baseline="-25000" dirty="0" smtClean="0">
                        <a:latin typeface="Cambria Math" panose="02040503050406030204" pitchFamily="18" charset="0"/>
                      </a:rPr>
                      <m:t>00</m:t>
                    </m:r>
                    <m:r>
                      <a:rPr lang="en-US" altLang="zh-CN" sz="2200" b="0" i="1" dirty="0" smtClean="0">
                        <a:latin typeface="Cambria Math" panose="02040503050406030204" pitchFamily="18" charset="0"/>
                      </a:rPr>
                      <m:t> + </m:t>
                    </m:r>
                    <m:r>
                      <a:rPr lang="en-US" altLang="zh-CN" sz="2200" b="0" i="1" dirty="0" smtClean="0">
                        <a:latin typeface="Cambria Math" panose="02040503050406030204" pitchFamily="18" charset="0"/>
                      </a:rPr>
                      <m:t>h</m:t>
                    </m:r>
                    <m:r>
                      <a:rPr lang="en-US" altLang="zh-CN" sz="2200" b="0" i="1" baseline="-25000" dirty="0" smtClean="0">
                        <a:latin typeface="Cambria Math" panose="02040503050406030204" pitchFamily="18" charset="0"/>
                      </a:rPr>
                      <m:t>11</m:t>
                    </m:r>
                  </m:oMath>
                </a14:m>
                <a:endParaRPr lang="en-US" altLang="zh-CN" sz="2200" baseline="-25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altLang="zh-CN" sz="2200" dirty="0">
                    <a:latin typeface="Times New Roman" panose="02020603050405020304" pitchFamily="18" charset="0"/>
                    <a:cs typeface="Times New Roman" panose="02020603050405020304" pitchFamily="18" charset="0"/>
                  </a:rPr>
                  <a:t>Capacity is a decreasing function of platooning intensity when </a:t>
                </a:r>
                <a14:m>
                  <m:oMath xmlns:m="http://schemas.openxmlformats.org/officeDocument/2006/math">
                    <m:r>
                      <a:rPr lang="en-US" altLang="zh-CN" sz="2200" b="0" i="1" dirty="0" smtClean="0">
                        <a:latin typeface="Cambria Math" panose="02040503050406030204" pitchFamily="18" charset="0"/>
                      </a:rPr>
                      <m:t>h</m:t>
                    </m:r>
                    <m:r>
                      <a:rPr lang="en-US" altLang="zh-CN" sz="2200" b="0" i="1" baseline="-25000" dirty="0" smtClean="0">
                        <a:latin typeface="Cambria Math" panose="02040503050406030204" pitchFamily="18" charset="0"/>
                      </a:rPr>
                      <m:t>01</m:t>
                    </m:r>
                    <m:r>
                      <a:rPr lang="en-US" altLang="zh-CN" sz="2200" b="0" i="1" dirty="0" smtClean="0">
                        <a:latin typeface="Cambria Math" panose="02040503050406030204" pitchFamily="18" charset="0"/>
                      </a:rPr>
                      <m:t> + </m:t>
                    </m:r>
                    <m:r>
                      <a:rPr lang="en-US" altLang="zh-CN" sz="2200" b="0" i="1" dirty="0" smtClean="0">
                        <a:latin typeface="Cambria Math" panose="02040503050406030204" pitchFamily="18" charset="0"/>
                      </a:rPr>
                      <m:t>h</m:t>
                    </m:r>
                    <m:r>
                      <a:rPr lang="en-US" altLang="zh-CN" sz="2200" b="0" i="1" baseline="-25000" dirty="0" smtClean="0">
                        <a:latin typeface="Cambria Math" panose="02040503050406030204" pitchFamily="18" charset="0"/>
                      </a:rPr>
                      <m:t>10</m:t>
                    </m:r>
                    <m:r>
                      <a:rPr lang="en-US" altLang="zh-CN" sz="2200" b="0" i="1" dirty="0" smtClean="0">
                        <a:latin typeface="Cambria Math" panose="02040503050406030204" pitchFamily="18" charset="0"/>
                      </a:rPr>
                      <m:t>&lt; </m:t>
                    </m:r>
                    <m:r>
                      <a:rPr lang="en-US" altLang="zh-CN" sz="2200" b="0" i="1" dirty="0" smtClean="0">
                        <a:latin typeface="Cambria Math" panose="02040503050406030204" pitchFamily="18" charset="0"/>
                      </a:rPr>
                      <m:t>h</m:t>
                    </m:r>
                    <m:r>
                      <a:rPr lang="en-US" altLang="zh-CN" sz="2200" b="0" i="1" baseline="-25000" dirty="0" smtClean="0">
                        <a:latin typeface="Cambria Math" panose="02040503050406030204" pitchFamily="18" charset="0"/>
                      </a:rPr>
                      <m:t>00</m:t>
                    </m:r>
                    <m:r>
                      <a:rPr lang="en-US" altLang="zh-CN" sz="2200" b="0" i="1" dirty="0" smtClean="0">
                        <a:latin typeface="Cambria Math" panose="02040503050406030204" pitchFamily="18" charset="0"/>
                      </a:rPr>
                      <m:t> + </m:t>
                    </m:r>
                    <m:r>
                      <a:rPr lang="en-US" altLang="zh-CN" sz="2200" b="0" i="1" dirty="0" smtClean="0">
                        <a:latin typeface="Cambria Math" panose="02040503050406030204" pitchFamily="18" charset="0"/>
                      </a:rPr>
                      <m:t>h</m:t>
                    </m:r>
                    <m:r>
                      <a:rPr lang="en-US" altLang="zh-CN" sz="2200" b="0" i="1" baseline="-25000" dirty="0" smtClean="0">
                        <a:latin typeface="Cambria Math" panose="02040503050406030204" pitchFamily="18" charset="0"/>
                      </a:rPr>
                      <m:t>11</m:t>
                    </m:r>
                  </m:oMath>
                </a14:m>
                <a:endParaRPr lang="zh-CN" altLang="en-US" sz="2200" baseline="-25000" dirty="0">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CF6115D8-5018-77E4-2EDA-38467BF4DF51}"/>
                  </a:ext>
                </a:extLst>
              </p:cNvPr>
              <p:cNvSpPr txBox="1">
                <a:spLocks noRot="1" noChangeAspect="1" noMove="1" noResize="1" noEditPoints="1" noAdjustHandles="1" noChangeArrowheads="1" noChangeShapeType="1" noTextEdit="1"/>
              </p:cNvSpPr>
              <p:nvPr/>
            </p:nvSpPr>
            <p:spPr>
              <a:xfrm>
                <a:off x="658324" y="5497580"/>
                <a:ext cx="10737619" cy="769441"/>
              </a:xfrm>
              <a:prstGeom prst="rect">
                <a:avLst/>
              </a:prstGeom>
              <a:blipFill>
                <a:blip r:embed="rId8"/>
                <a:stretch>
                  <a:fillRect l="-453" t="-3030" b="-12121"/>
                </a:stretch>
              </a:blipFill>
              <a:ln w="38100">
                <a:solidFill>
                  <a:srgbClr val="D71440"/>
                </a:solidFill>
              </a:ln>
            </p:spPr>
            <p:txBody>
              <a:bodyPr/>
              <a:lstStyle/>
              <a:p>
                <a:r>
                  <a:rPr lang="zh-CN" altLang="en-US">
                    <a:noFill/>
                  </a:rPr>
                  <a:t> </a:t>
                </a:r>
              </a:p>
            </p:txBody>
          </p:sp>
        </mc:Fallback>
      </mc:AlternateContent>
    </p:spTree>
    <p:extLst>
      <p:ext uri="{BB962C8B-B14F-4D97-AF65-F5344CB8AC3E}">
        <p14:creationId xmlns:p14="http://schemas.microsoft.com/office/powerpoint/2010/main" val="841135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17</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2" name="Title 1">
            <a:hlinkClick r:id="" action="ppaction://noaction"/>
            <a:extLst>
              <a:ext uri="{FF2B5EF4-FFF2-40B4-BE49-F238E27FC236}">
                <a16:creationId xmlns:a16="http://schemas.microsoft.com/office/drawing/2014/main" id="{442C04E7-3B79-E8CD-11CE-F78499B046BF}"/>
              </a:ext>
            </a:extLst>
          </p:cNvPr>
          <p:cNvSpPr txBox="1">
            <a:spLocks/>
          </p:cNvSpPr>
          <p:nvPr/>
        </p:nvSpPr>
        <p:spPr>
          <a:xfrm>
            <a:off x="509475" y="358966"/>
            <a:ext cx="1107292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Accuracy of </a:t>
            </a:r>
            <a:r>
              <a:rPr lang="en-US" altLang="zh-CN" sz="3200" b="1" dirty="0">
                <a:solidFill>
                  <a:schemeClr val="tx2"/>
                </a:solidFill>
                <a:latin typeface="+mj-lt"/>
                <a:cs typeface="Arial" panose="020B0604020202020204" pitchFamily="34" charset="0"/>
              </a:rPr>
              <a:t>Capacity </a:t>
            </a:r>
            <a:r>
              <a:rPr lang="en-US" sz="3200" b="1" dirty="0">
                <a:solidFill>
                  <a:schemeClr val="tx2"/>
                </a:solidFill>
                <a:latin typeface="+mj-lt"/>
                <a:cs typeface="Arial" panose="020B0604020202020204" pitchFamily="34" charset="0"/>
              </a:rPr>
              <a:t>Approximation</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7E4A2DF-53A3-7F4E-6907-F1C2F5809AD4}"/>
                  </a:ext>
                </a:extLst>
              </p:cNvPr>
              <p:cNvSpPr txBox="1"/>
              <p:nvPr/>
            </p:nvSpPr>
            <p:spPr>
              <a:xfrm>
                <a:off x="559537" y="1512471"/>
                <a:ext cx="11072925" cy="571823"/>
              </a:xfrm>
              <a:prstGeom prst="rect">
                <a:avLst/>
              </a:prstGeom>
              <a:noFill/>
            </p:spPr>
            <p:txBody>
              <a:bodyPr wrap="square" lIns="0" tIns="0" rIns="0" bIns="0" rtlCol="0">
                <a:spAutoFit/>
              </a:bodyPr>
              <a:lstStyle/>
              <a:p>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Estimated Capacity: </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𝑞</m:t>
                        </m:r>
                      </m:e>
                    </m:ac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acc>
                          <m:accPr>
                            <m:chr m:val="̅"/>
                            <m:ctrlPr>
                              <a:rPr lang="en-US" altLang="zh-CN" sz="2400" i="1">
                                <a:latin typeface="Cambria Math" panose="02040503050406030204" pitchFamily="18" charset="0"/>
                                <a:ea typeface="等线" panose="02010600030101010101" pitchFamily="2" charset="-122"/>
                                <a:cs typeface="Times New Roman" panose="02020603050405020304" pitchFamily="18" charset="0"/>
                              </a:rPr>
                            </m:ctrlPr>
                          </m:accPr>
                          <m:e>
                            <m:r>
                              <a:rPr lang="en-US" altLang="zh-CN" sz="2400" i="1">
                                <a:latin typeface="Cambria Math" panose="02040503050406030204" pitchFamily="18" charset="0"/>
                                <a:ea typeface="等线" panose="02010600030101010101" pitchFamily="2" charset="-122"/>
                                <a:cs typeface="Times New Roman" panose="02020603050405020304" pitchFamily="18" charset="0"/>
                              </a:rPr>
                              <m:t>h</m:t>
                            </m:r>
                          </m:e>
                        </m:acc>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1</m:t>
                                </m:r>
                              </m:sub>
                            </m:sSub>
                          </m:e>
                        </m:d>
                        <m:d>
                          <m:dPr>
                            <m:ctrlPr>
                              <a:rPr lang="en-US" altLang="zh-CN" sz="2400" i="1">
                                <a:latin typeface="Cambria Math" panose="02040503050406030204" pitchFamily="18" charset="0"/>
                              </a:rPr>
                            </m:ctrlPr>
                          </m:dPr>
                          <m:e>
                            <m:r>
                              <a:rPr lang="zh-CN" altLang="en-US" sz="2400" i="1">
                                <a:latin typeface="Cambria Math" panose="02040503050406030204" pitchFamily="18" charset="0"/>
                              </a:rPr>
                              <m:t>𝜌</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00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1</m:t>
                                </m:r>
                              </m:sub>
                            </m:sSub>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r>
                              <a:rPr lang="zh-CN" altLang="en-US" sz="2400" i="1">
                                <a:latin typeface="Cambria Math" panose="02040503050406030204" pitchFamily="18" charset="0"/>
                              </a:rPr>
                              <m:t>𝜌</m:t>
                            </m:r>
                          </m:e>
                        </m:d>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01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10</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zh-CN" altLang="en-US" sz="2400" i="1">
                            <a:latin typeface="Cambria Math" panose="02040503050406030204" pitchFamily="18" charset="0"/>
                          </a:rPr>
                          <m:t>𝜌</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11</m:t>
                            </m:r>
                          </m:sub>
                        </m:sSub>
                      </m:den>
                    </m:f>
                  </m:oMath>
                </a14:m>
                <a:endParaRPr lang="zh-CN" altLang="en-US" sz="2400" dirty="0"/>
              </a:p>
            </p:txBody>
          </p:sp>
        </mc:Choice>
        <mc:Fallback xmlns="">
          <p:sp>
            <p:nvSpPr>
              <p:cNvPr id="7" name="文本框 6">
                <a:extLst>
                  <a:ext uri="{FF2B5EF4-FFF2-40B4-BE49-F238E27FC236}">
                    <a16:creationId xmlns:a16="http://schemas.microsoft.com/office/drawing/2014/main" id="{47E4A2DF-53A3-7F4E-6907-F1C2F5809AD4}"/>
                  </a:ext>
                </a:extLst>
              </p:cNvPr>
              <p:cNvSpPr txBox="1">
                <a:spLocks noRot="1" noChangeAspect="1" noMove="1" noResize="1" noEditPoints="1" noAdjustHandles="1" noChangeArrowheads="1" noChangeShapeType="1" noTextEdit="1"/>
              </p:cNvSpPr>
              <p:nvPr/>
            </p:nvSpPr>
            <p:spPr>
              <a:xfrm>
                <a:off x="559537" y="1512471"/>
                <a:ext cx="11072925" cy="571823"/>
              </a:xfrm>
              <a:prstGeom prst="rect">
                <a:avLst/>
              </a:prstGeom>
              <a:blipFill>
                <a:blip r:embed="rId5"/>
                <a:stretch>
                  <a:fillRect l="-1707" t="-3191" b="-95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4C91FBD-6A4A-2ED3-DF0C-DE61BD490068}"/>
                  </a:ext>
                </a:extLst>
              </p:cNvPr>
              <p:cNvSpPr txBox="1"/>
              <p:nvPr/>
            </p:nvSpPr>
            <p:spPr>
              <a:xfrm>
                <a:off x="559537" y="2326892"/>
                <a:ext cx="11072925" cy="570349"/>
              </a:xfrm>
              <a:prstGeom prst="rect">
                <a:avLst/>
              </a:prstGeom>
              <a:noFill/>
            </p:spPr>
            <p:txBody>
              <a:bodyPr wrap="square" lIns="0" tIns="0" rIns="0" bIns="0" rtlCol="0">
                <a:spAutoFit/>
              </a:bodyPr>
              <a:lstStyle/>
              <a:p>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Theoretical Capacity : </a:t>
                </a:r>
                <a14:m>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acc>
                          <m:accPr>
                            <m:chr m:val="̅"/>
                            <m:ctrlPr>
                              <a:rPr lang="en-US" altLang="zh-CN" sz="2400" i="1">
                                <a:latin typeface="Cambria Math" panose="02040503050406030204" pitchFamily="18" charset="0"/>
                                <a:ea typeface="等线" panose="02010600030101010101" pitchFamily="2" charset="-122"/>
                                <a:cs typeface="Times New Roman" panose="02020603050405020304" pitchFamily="18" charset="0"/>
                              </a:rPr>
                            </m:ctrlPr>
                          </m:accPr>
                          <m:e>
                            <m:r>
                              <a:rPr lang="en-US" altLang="zh-CN" sz="2400" i="1">
                                <a:latin typeface="Cambria Math" panose="02040503050406030204" pitchFamily="18" charset="0"/>
                                <a:ea typeface="等线" panose="02010600030101010101" pitchFamily="2" charset="-122"/>
                                <a:cs typeface="Times New Roman" panose="02020603050405020304" pitchFamily="18" charset="0"/>
                              </a:rPr>
                              <m:t>h</m:t>
                            </m:r>
                          </m:e>
                        </m:acc>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num>
                      <m:den>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00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00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i="1">
                                    <a:latin typeface="Cambria Math" panose="02040503050406030204" pitchFamily="18" charset="0"/>
                                  </a:rPr>
                                  <m:t>01</m:t>
                                </m:r>
                              </m:sub>
                            </m:sSub>
                            <m:r>
                              <a:rPr lang="en-US" altLang="zh-CN" sz="2400" i="1">
                                <a:latin typeface="Cambria Math" panose="02040503050406030204" pitchFamily="18" charset="0"/>
                              </a:rPr>
                              <m:t>h</m:t>
                            </m:r>
                          </m:e>
                          <m:sub>
                            <m:r>
                              <a:rPr lang="en-US" altLang="zh-CN" sz="2400" i="1">
                                <a:latin typeface="Cambria Math" panose="02040503050406030204" pitchFamily="18" charset="0"/>
                              </a:rPr>
                              <m:t>01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i="1">
                                    <a:latin typeface="Cambria Math" panose="02040503050406030204" pitchFamily="18" charset="0"/>
                                  </a:rPr>
                                  <m:t>10</m:t>
                                </m:r>
                              </m:sub>
                            </m:sSub>
                            <m:r>
                              <a:rPr lang="en-US" altLang="zh-CN" sz="2400" i="1">
                                <a:latin typeface="Cambria Math" panose="02040503050406030204" pitchFamily="18" charset="0"/>
                              </a:rPr>
                              <m:t>h</m:t>
                            </m:r>
                          </m:e>
                          <m:sub>
                            <m:r>
                              <a:rPr lang="en-US" altLang="zh-CN" sz="2400" i="1">
                                <a:latin typeface="Cambria Math" panose="02040503050406030204" pitchFamily="18" charset="0"/>
                              </a:rPr>
                              <m:t>10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i="1">
                                <a:latin typeface="Cambria Math" panose="02040503050406030204" pitchFamily="18" charset="0"/>
                              </a:rPr>
                              <m:t>11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i="1">
                                <a:latin typeface="Cambria Math" panose="02040503050406030204" pitchFamily="18" charset="0"/>
                              </a:rPr>
                              <m:t>11</m:t>
                            </m:r>
                          </m:sub>
                        </m:sSub>
                      </m:den>
                    </m:f>
                  </m:oMath>
                </a14:m>
                <a:endParaRPr lang="zh-CN" altLang="en-US" sz="2400" dirty="0"/>
              </a:p>
            </p:txBody>
          </p:sp>
        </mc:Choice>
        <mc:Fallback xmlns="">
          <p:sp>
            <p:nvSpPr>
              <p:cNvPr id="3" name="文本框 2">
                <a:extLst>
                  <a:ext uri="{FF2B5EF4-FFF2-40B4-BE49-F238E27FC236}">
                    <a16:creationId xmlns:a16="http://schemas.microsoft.com/office/drawing/2014/main" id="{74C91FBD-6A4A-2ED3-DF0C-DE61BD490068}"/>
                  </a:ext>
                </a:extLst>
              </p:cNvPr>
              <p:cNvSpPr txBox="1">
                <a:spLocks noRot="1" noChangeAspect="1" noMove="1" noResize="1" noEditPoints="1" noAdjustHandles="1" noChangeArrowheads="1" noChangeShapeType="1" noTextEdit="1"/>
              </p:cNvSpPr>
              <p:nvPr/>
            </p:nvSpPr>
            <p:spPr>
              <a:xfrm>
                <a:off x="559537" y="2326892"/>
                <a:ext cx="11072925" cy="570349"/>
              </a:xfrm>
              <a:prstGeom prst="rect">
                <a:avLst/>
              </a:prstGeom>
              <a:blipFill>
                <a:blip r:embed="rId6"/>
                <a:stretch>
                  <a:fillRect l="-1707" t="-4301"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7FA95BC-F7D4-60F7-2C8F-60413A7BE2AD}"/>
                  </a:ext>
                </a:extLst>
              </p:cNvPr>
              <p:cNvSpPr txBox="1"/>
              <p:nvPr/>
            </p:nvSpPr>
            <p:spPr>
              <a:xfrm>
                <a:off x="559537" y="3141861"/>
                <a:ext cx="11072925" cy="586058"/>
              </a:xfrm>
              <a:prstGeom prst="rect">
                <a:avLst/>
              </a:prstGeom>
              <a:noFill/>
            </p:spPr>
            <p:txBody>
              <a:bodyPr wrap="square" lIns="0" tIns="0" rIns="0" bIns="0" rtlCol="0">
                <a:spAutoFit/>
              </a:bodyPr>
              <a:lstStyle/>
              <a:p>
                <a:r>
                  <a:rPr lang="en-US" altLang="zh-CN" sz="2400" dirty="0">
                    <a:latin typeface="Times New Roman" panose="02020603050405020304" pitchFamily="18" charset="0"/>
                    <a:cs typeface="Times New Roman" panose="02020603050405020304" pitchFamily="18" charset="0"/>
                  </a:rPr>
                  <a:t>Relative Error: </a:t>
                </a:r>
                <a14:m>
                  <m:oMath xmlns:m="http://schemas.openxmlformats.org/officeDocument/2006/math">
                    <m:r>
                      <a:rPr lang="zh-CN" altLang="en-US" sz="2400" i="1" smtClean="0">
                        <a:latin typeface="Cambria Math" panose="02040503050406030204" pitchFamily="18" charset="0"/>
                      </a:rPr>
                      <m:t>𝜀</m:t>
                    </m:r>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𝑞</m:t>
                            </m:r>
                          </m:e>
                        </m:acc>
                        <m:r>
                          <a:rPr lang="en-US" altLang="zh-CN" sz="2400" b="0" i="1" smtClean="0">
                            <a:latin typeface="Cambria Math" panose="02040503050406030204" pitchFamily="18" charset="0"/>
                          </a:rPr>
                          <m:t>|</m:t>
                        </m:r>
                      </m:num>
                      <m:den>
                        <m:r>
                          <a:rPr lang="en-US" altLang="zh-CN" sz="2400" i="1" smtClean="0">
                            <a:latin typeface="Cambria Math" panose="02040503050406030204" pitchFamily="18" charset="0"/>
                          </a:rPr>
                          <m:t>𝑞</m:t>
                        </m:r>
                      </m:den>
                    </m:f>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67FA95BC-F7D4-60F7-2C8F-60413A7BE2AD}"/>
                  </a:ext>
                </a:extLst>
              </p:cNvPr>
              <p:cNvSpPr txBox="1">
                <a:spLocks noRot="1" noChangeAspect="1" noMove="1" noResize="1" noEditPoints="1" noAdjustHandles="1" noChangeArrowheads="1" noChangeShapeType="1" noTextEdit="1"/>
              </p:cNvSpPr>
              <p:nvPr/>
            </p:nvSpPr>
            <p:spPr>
              <a:xfrm>
                <a:off x="559537" y="3141861"/>
                <a:ext cx="11072925" cy="586058"/>
              </a:xfrm>
              <a:prstGeom prst="rect">
                <a:avLst/>
              </a:prstGeom>
              <a:blipFill>
                <a:blip r:embed="rId7"/>
                <a:stretch>
                  <a:fillRect l="-1707" b="-92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EC3461CA-3465-24E0-7540-1FF66DFCA0B9}"/>
                  </a:ext>
                </a:extLst>
              </p:cNvPr>
              <p:cNvGraphicFramePr>
                <a:graphicFrameLocks noGrp="1"/>
              </p:cNvGraphicFramePr>
              <p:nvPr>
                <p:extLst>
                  <p:ext uri="{D42A27DB-BD31-4B8C-83A1-F6EECF244321}">
                    <p14:modId xmlns:p14="http://schemas.microsoft.com/office/powerpoint/2010/main" val="425194006"/>
                  </p:ext>
                </p:extLst>
              </p:nvPr>
            </p:nvGraphicFramePr>
            <p:xfrm>
              <a:off x="1437863" y="3972539"/>
              <a:ext cx="3412432" cy="1981200"/>
            </p:xfrm>
            <a:graphic>
              <a:graphicData uri="http://schemas.openxmlformats.org/drawingml/2006/table">
                <a:tbl>
                  <a:tblPr firstRow="1" bandRow="1">
                    <a:tableStyleId>{5C22544A-7EE6-4342-B048-85BDC9FD1C3A}</a:tableStyleId>
                  </a:tblPr>
                  <a:tblGrid>
                    <a:gridCol w="1331127">
                      <a:extLst>
                        <a:ext uri="{9D8B030D-6E8A-4147-A177-3AD203B41FA5}">
                          <a16:colId xmlns:a16="http://schemas.microsoft.com/office/drawing/2014/main" val="496292839"/>
                        </a:ext>
                      </a:extLst>
                    </a:gridCol>
                    <a:gridCol w="2081305">
                      <a:extLst>
                        <a:ext uri="{9D8B030D-6E8A-4147-A177-3AD203B41FA5}">
                          <a16:colId xmlns:a16="http://schemas.microsoft.com/office/drawing/2014/main" val="599194634"/>
                        </a:ext>
                      </a:extLst>
                    </a:gridCol>
                  </a:tblGrid>
                  <a:tr h="370840">
                    <a:tc>
                      <a:txBody>
                        <a:bodyPr/>
                        <a:lstStyle/>
                        <a:p>
                          <a:pPr algn="ctr"/>
                          <a:r>
                            <a:rPr lang="en-US" altLang="zh-CN" sz="2000" dirty="0">
                              <a:latin typeface="Times New Roman" panose="02020603050405020304" pitchFamily="18" charset="0"/>
                              <a:cs typeface="Times New Roman" panose="02020603050405020304" pitchFamily="18" charset="0"/>
                            </a:rPr>
                            <a:t>Headways</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a:latin typeface="Times New Roman" panose="02020603050405020304" pitchFamily="18" charset="0"/>
                              <a:cs typeface="Times New Roman" panose="02020603050405020304" pitchFamily="18" charset="0"/>
                            </a:rPr>
                            <a:t>Values</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8842293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00</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SG" altLang="zh-CN" sz="2000" dirty="0">
                              <a:latin typeface="Times New Roman" panose="02020603050405020304" pitchFamily="18" charset="0"/>
                              <a:cs typeface="Times New Roman" panose="02020603050405020304" pitchFamily="18" charset="0"/>
                            </a:rPr>
                            <a:t>Uniform (0.8, 2.2)</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049141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10</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SG" altLang="zh-CN" sz="2000" dirty="0">
                              <a:latin typeface="Times New Roman" panose="02020603050405020304" pitchFamily="18" charset="0"/>
                              <a:cs typeface="Times New Roman" panose="02020603050405020304" pitchFamily="18" charset="0"/>
                            </a:rPr>
                            <a:t>Uniform (0.8, 2.2)</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98345708"/>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01</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SG" altLang="zh-CN" sz="2000" dirty="0">
                              <a:latin typeface="Times New Roman" panose="02020603050405020304" pitchFamily="18" charset="0"/>
                              <a:cs typeface="Times New Roman" panose="02020603050405020304" pitchFamily="18" charset="0"/>
                            </a:rPr>
                            <a:t>Uniform (0.7, 1.5)</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3024248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11</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SG" altLang="zh-CN" sz="2000" dirty="0">
                              <a:latin typeface="Times New Roman" panose="02020603050405020304" pitchFamily="18" charset="0"/>
                              <a:cs typeface="Times New Roman" panose="02020603050405020304" pitchFamily="18" charset="0"/>
                            </a:rPr>
                            <a:t>Uniform (0.6, 1.1)</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1355913"/>
                      </a:ext>
                    </a:extLst>
                  </a:tr>
                </a:tbl>
              </a:graphicData>
            </a:graphic>
          </p:graphicFrame>
        </mc:Choice>
        <mc:Fallback xmlns="">
          <p:graphicFrame>
            <p:nvGraphicFramePr>
              <p:cNvPr id="10" name="表格 9">
                <a:extLst>
                  <a:ext uri="{FF2B5EF4-FFF2-40B4-BE49-F238E27FC236}">
                    <a16:creationId xmlns:a16="http://schemas.microsoft.com/office/drawing/2014/main" id="{EC3461CA-3465-24E0-7540-1FF66DFCA0B9}"/>
                  </a:ext>
                </a:extLst>
              </p:cNvPr>
              <p:cNvGraphicFramePr>
                <a:graphicFrameLocks noGrp="1"/>
              </p:cNvGraphicFramePr>
              <p:nvPr>
                <p:extLst>
                  <p:ext uri="{D42A27DB-BD31-4B8C-83A1-F6EECF244321}">
                    <p14:modId xmlns:p14="http://schemas.microsoft.com/office/powerpoint/2010/main" val="425194006"/>
                  </p:ext>
                </p:extLst>
              </p:nvPr>
            </p:nvGraphicFramePr>
            <p:xfrm>
              <a:off x="1437863" y="3972539"/>
              <a:ext cx="3412432" cy="1981200"/>
            </p:xfrm>
            <a:graphic>
              <a:graphicData uri="http://schemas.openxmlformats.org/drawingml/2006/table">
                <a:tbl>
                  <a:tblPr firstRow="1" bandRow="1">
                    <a:tableStyleId>{5C22544A-7EE6-4342-B048-85BDC9FD1C3A}</a:tableStyleId>
                  </a:tblPr>
                  <a:tblGrid>
                    <a:gridCol w="1331127">
                      <a:extLst>
                        <a:ext uri="{9D8B030D-6E8A-4147-A177-3AD203B41FA5}">
                          <a16:colId xmlns:a16="http://schemas.microsoft.com/office/drawing/2014/main" val="496292839"/>
                        </a:ext>
                      </a:extLst>
                    </a:gridCol>
                    <a:gridCol w="2081305">
                      <a:extLst>
                        <a:ext uri="{9D8B030D-6E8A-4147-A177-3AD203B41FA5}">
                          <a16:colId xmlns:a16="http://schemas.microsoft.com/office/drawing/2014/main" val="599194634"/>
                        </a:ext>
                      </a:extLst>
                    </a:gridCol>
                  </a:tblGrid>
                  <a:tr h="396240">
                    <a:tc>
                      <a:txBody>
                        <a:bodyPr/>
                        <a:lstStyle/>
                        <a:p>
                          <a:pPr algn="ctr"/>
                          <a:r>
                            <a:rPr lang="en-US" altLang="zh-CN" sz="2000" dirty="0">
                              <a:latin typeface="Times New Roman" panose="02020603050405020304" pitchFamily="18" charset="0"/>
                              <a:cs typeface="Times New Roman" panose="02020603050405020304" pitchFamily="18" charset="0"/>
                            </a:rPr>
                            <a:t>Headways</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a:latin typeface="Times New Roman" panose="02020603050405020304" pitchFamily="18" charset="0"/>
                              <a:cs typeface="Times New Roman" panose="02020603050405020304" pitchFamily="18" charset="0"/>
                            </a:rPr>
                            <a:t>Values</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88422936"/>
                      </a:ext>
                    </a:extLst>
                  </a:tr>
                  <a:tr h="396240">
                    <a:tc>
                      <a:txBody>
                        <a:bodyPr/>
                        <a:lstStyle/>
                        <a:p>
                          <a:endParaRPr lang="zh-CN"/>
                        </a:p>
                      </a:txBody>
                      <a:tcPr anchor="ctr">
                        <a:blipFill>
                          <a:blip r:embed="rId8"/>
                          <a:stretch>
                            <a:fillRect l="-457" t="-107692" r="-157991" b="-329231"/>
                          </a:stretch>
                        </a:blipFill>
                      </a:tcPr>
                    </a:tc>
                    <a:tc>
                      <a:txBody>
                        <a:bodyPr/>
                        <a:lstStyle/>
                        <a:p>
                          <a:pPr algn="ctr"/>
                          <a:r>
                            <a:rPr lang="en-SG" altLang="zh-CN" sz="2000" dirty="0">
                              <a:latin typeface="Times New Roman" panose="02020603050405020304" pitchFamily="18" charset="0"/>
                              <a:cs typeface="Times New Roman" panose="02020603050405020304" pitchFamily="18" charset="0"/>
                            </a:rPr>
                            <a:t>Uniform (0.8, 2.2)</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0491414"/>
                      </a:ext>
                    </a:extLst>
                  </a:tr>
                  <a:tr h="396240">
                    <a:tc>
                      <a:txBody>
                        <a:bodyPr/>
                        <a:lstStyle/>
                        <a:p>
                          <a:endParaRPr lang="zh-CN"/>
                        </a:p>
                      </a:txBody>
                      <a:tcPr anchor="ctr">
                        <a:blipFill>
                          <a:blip r:embed="rId8"/>
                          <a:stretch>
                            <a:fillRect l="-457" t="-204545" r="-157991" b="-224242"/>
                          </a:stretch>
                        </a:blipFill>
                      </a:tcPr>
                    </a:tc>
                    <a:tc>
                      <a:txBody>
                        <a:bodyPr/>
                        <a:lstStyle/>
                        <a:p>
                          <a:pPr algn="ctr"/>
                          <a:r>
                            <a:rPr lang="en-SG" altLang="zh-CN" sz="2000" dirty="0">
                              <a:latin typeface="Times New Roman" panose="02020603050405020304" pitchFamily="18" charset="0"/>
                              <a:cs typeface="Times New Roman" panose="02020603050405020304" pitchFamily="18" charset="0"/>
                            </a:rPr>
                            <a:t>Uniform (0.8, 2.2)</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98345708"/>
                      </a:ext>
                    </a:extLst>
                  </a:tr>
                  <a:tr h="396240">
                    <a:tc>
                      <a:txBody>
                        <a:bodyPr/>
                        <a:lstStyle/>
                        <a:p>
                          <a:endParaRPr lang="zh-CN"/>
                        </a:p>
                      </a:txBody>
                      <a:tcPr anchor="ctr">
                        <a:blipFill>
                          <a:blip r:embed="rId8"/>
                          <a:stretch>
                            <a:fillRect l="-457" t="-309231" r="-157991" b="-127692"/>
                          </a:stretch>
                        </a:blipFill>
                      </a:tcPr>
                    </a:tc>
                    <a:tc>
                      <a:txBody>
                        <a:bodyPr/>
                        <a:lstStyle/>
                        <a:p>
                          <a:pPr algn="ctr"/>
                          <a:r>
                            <a:rPr lang="en-SG" altLang="zh-CN" sz="2000" dirty="0">
                              <a:latin typeface="Times New Roman" panose="02020603050405020304" pitchFamily="18" charset="0"/>
                              <a:cs typeface="Times New Roman" panose="02020603050405020304" pitchFamily="18" charset="0"/>
                            </a:rPr>
                            <a:t>Uniform (0.7, 1.5)</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30242487"/>
                      </a:ext>
                    </a:extLst>
                  </a:tr>
                  <a:tr h="396240">
                    <a:tc>
                      <a:txBody>
                        <a:bodyPr/>
                        <a:lstStyle/>
                        <a:p>
                          <a:endParaRPr lang="zh-CN"/>
                        </a:p>
                      </a:txBody>
                      <a:tcPr anchor="ctr">
                        <a:blipFill>
                          <a:blip r:embed="rId8"/>
                          <a:stretch>
                            <a:fillRect l="-457" t="-409231" r="-157991" b="-27692"/>
                          </a:stretch>
                        </a:blipFill>
                      </a:tcPr>
                    </a:tc>
                    <a:tc>
                      <a:txBody>
                        <a:bodyPr/>
                        <a:lstStyle/>
                        <a:p>
                          <a:pPr algn="ctr"/>
                          <a:r>
                            <a:rPr lang="en-SG" altLang="zh-CN" sz="2000" dirty="0">
                              <a:latin typeface="Times New Roman" panose="02020603050405020304" pitchFamily="18" charset="0"/>
                              <a:cs typeface="Times New Roman" panose="02020603050405020304" pitchFamily="18" charset="0"/>
                            </a:rPr>
                            <a:t>Uniform (0.6, 1.1)</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1355913"/>
                      </a:ext>
                    </a:extLst>
                  </a:tr>
                </a:tbl>
              </a:graphicData>
            </a:graphic>
          </p:graphicFrame>
        </mc:Fallback>
      </mc:AlternateContent>
      <p:pic>
        <p:nvPicPr>
          <p:cNvPr id="14" name="图片 13" descr="图表, 折线图&#10;&#10;描述已自动生成">
            <a:extLst>
              <a:ext uri="{FF2B5EF4-FFF2-40B4-BE49-F238E27FC236}">
                <a16:creationId xmlns:a16="http://schemas.microsoft.com/office/drawing/2014/main" id="{9E54413B-16E2-920C-B5D4-E80B602BFC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1807" y="3038747"/>
            <a:ext cx="4432330" cy="3380238"/>
          </a:xfrm>
          <a:prstGeom prst="rect">
            <a:avLst/>
          </a:prstGeom>
        </p:spPr>
      </p:pic>
    </p:spTree>
    <p:extLst>
      <p:ext uri="{BB962C8B-B14F-4D97-AF65-F5344CB8AC3E}">
        <p14:creationId xmlns:p14="http://schemas.microsoft.com/office/powerpoint/2010/main" val="126681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18</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2" name="Title 1">
            <a:hlinkClick r:id="" action="ppaction://noaction"/>
            <a:extLst>
              <a:ext uri="{FF2B5EF4-FFF2-40B4-BE49-F238E27FC236}">
                <a16:creationId xmlns:a16="http://schemas.microsoft.com/office/drawing/2014/main" id="{442C04E7-3B79-E8CD-11CE-F78499B046BF}"/>
              </a:ext>
            </a:extLst>
          </p:cNvPr>
          <p:cNvSpPr txBox="1">
            <a:spLocks/>
          </p:cNvSpPr>
          <p:nvPr/>
        </p:nvSpPr>
        <p:spPr>
          <a:xfrm>
            <a:off x="509475" y="358966"/>
            <a:ext cx="1107292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Verification of Proposition 1</a:t>
            </a:r>
          </a:p>
        </p:txBody>
      </p:sp>
      <p:pic>
        <p:nvPicPr>
          <p:cNvPr id="6" name="图片 5" descr="图片包含 图表&#10;&#10;描述已自动生成">
            <a:extLst>
              <a:ext uri="{FF2B5EF4-FFF2-40B4-BE49-F238E27FC236}">
                <a16:creationId xmlns:a16="http://schemas.microsoft.com/office/drawing/2014/main" id="{31FCD284-C169-609F-2BAC-8D544C65EC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435887"/>
            <a:ext cx="6003235" cy="5441991"/>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718F68F-866A-A8A3-6FE9-9ECC98A91D45}"/>
                  </a:ext>
                </a:extLst>
              </p:cNvPr>
              <p:cNvSpPr txBox="1"/>
              <p:nvPr/>
            </p:nvSpPr>
            <p:spPr>
              <a:xfrm>
                <a:off x="5969371" y="1506989"/>
                <a:ext cx="6122504" cy="707886"/>
              </a:xfrm>
              <a:prstGeom prst="rect">
                <a:avLst/>
              </a:prstGeom>
              <a:noFill/>
              <a:ln w="38100">
                <a:solidFill>
                  <a:srgbClr val="D71440"/>
                </a:solidFill>
              </a:ln>
            </p:spPr>
            <p:txBody>
              <a:bodyPr wrap="square">
                <a:spAutoFit/>
              </a:bodyPr>
              <a:lstStyle/>
              <a:p>
                <a:r>
                  <a:rPr lang="en-US" altLang="zh-CN" sz="2000" dirty="0">
                    <a:latin typeface="Times New Roman" panose="02020603050405020304" pitchFamily="18" charset="0"/>
                    <a:cs typeface="Times New Roman" panose="02020603050405020304" pitchFamily="18" charset="0"/>
                  </a:rPr>
                  <a:t>Capacity is an increasing function of platooning intensity when </a:t>
                </a:r>
                <a14:m>
                  <m:oMath xmlns:m="http://schemas.openxmlformats.org/officeDocument/2006/math">
                    <m:r>
                      <a:rPr lang="en-US" altLang="zh-CN" sz="2000" b="0" i="1" dirty="0" smtClean="0">
                        <a:latin typeface="Cambria Math" panose="02040503050406030204" pitchFamily="18" charset="0"/>
                      </a:rPr>
                      <m:t>h</m:t>
                    </m:r>
                    <m:r>
                      <a:rPr lang="en-US" altLang="zh-CN" sz="2000" b="0" i="1" baseline="-25000" dirty="0" smtClean="0">
                        <a:latin typeface="Cambria Math" panose="02040503050406030204" pitchFamily="18" charset="0"/>
                      </a:rPr>
                      <m:t>01</m:t>
                    </m:r>
                    <m:r>
                      <a:rPr lang="en-US" altLang="zh-CN" sz="2000" b="0" i="1" dirty="0" smtClean="0">
                        <a:latin typeface="Cambria Math" panose="02040503050406030204" pitchFamily="18" charset="0"/>
                      </a:rPr>
                      <m:t> + </m:t>
                    </m:r>
                    <m:r>
                      <a:rPr lang="en-US" altLang="zh-CN" sz="2000" b="0" i="1" dirty="0" smtClean="0">
                        <a:latin typeface="Cambria Math" panose="02040503050406030204" pitchFamily="18" charset="0"/>
                      </a:rPr>
                      <m:t>h</m:t>
                    </m:r>
                    <m:r>
                      <a:rPr lang="en-US" altLang="zh-CN" sz="2000" b="0" i="1" baseline="-25000" dirty="0" smtClean="0">
                        <a:latin typeface="Cambria Math" panose="02040503050406030204" pitchFamily="18" charset="0"/>
                      </a:rPr>
                      <m:t>10</m:t>
                    </m:r>
                    <m:r>
                      <a:rPr lang="en-US" altLang="zh-CN" sz="2000" b="0" i="1" dirty="0" smtClean="0">
                        <a:latin typeface="Cambria Math" panose="02040503050406030204" pitchFamily="18" charset="0"/>
                      </a:rPr>
                      <m:t> &gt; </m:t>
                    </m:r>
                    <m:r>
                      <a:rPr lang="en-US" altLang="zh-CN" sz="2000" b="0" i="1" dirty="0" smtClean="0">
                        <a:latin typeface="Cambria Math" panose="02040503050406030204" pitchFamily="18" charset="0"/>
                      </a:rPr>
                      <m:t>h</m:t>
                    </m:r>
                    <m:r>
                      <a:rPr lang="en-US" altLang="zh-CN" sz="2000" b="0" i="1" baseline="-25000" dirty="0" smtClean="0">
                        <a:latin typeface="Cambria Math" panose="02040503050406030204" pitchFamily="18" charset="0"/>
                      </a:rPr>
                      <m:t>00</m:t>
                    </m:r>
                    <m:r>
                      <a:rPr lang="en-US" altLang="zh-CN" sz="2000" b="0" i="1" dirty="0" smtClean="0">
                        <a:latin typeface="Cambria Math" panose="02040503050406030204" pitchFamily="18" charset="0"/>
                      </a:rPr>
                      <m:t> + </m:t>
                    </m:r>
                    <m:r>
                      <a:rPr lang="en-US" altLang="zh-CN" sz="2000" b="0" i="1" dirty="0" smtClean="0">
                        <a:latin typeface="Cambria Math" panose="02040503050406030204" pitchFamily="18" charset="0"/>
                      </a:rPr>
                      <m:t>h</m:t>
                    </m:r>
                    <m:r>
                      <a:rPr lang="en-US" altLang="zh-CN" sz="2000" b="0" i="1" baseline="-25000" dirty="0" smtClean="0">
                        <a:latin typeface="Cambria Math" panose="02040503050406030204" pitchFamily="18" charset="0"/>
                      </a:rPr>
                      <m:t>11</m:t>
                    </m:r>
                  </m:oMath>
                </a14:m>
                <a:endParaRPr lang="en-US" altLang="zh-CN" sz="2000" baseline="-25000"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C718F68F-866A-A8A3-6FE9-9ECC98A91D45}"/>
                  </a:ext>
                </a:extLst>
              </p:cNvPr>
              <p:cNvSpPr txBox="1">
                <a:spLocks noRot="1" noChangeAspect="1" noMove="1" noResize="1" noEditPoints="1" noAdjustHandles="1" noChangeArrowheads="1" noChangeShapeType="1" noTextEdit="1"/>
              </p:cNvSpPr>
              <p:nvPr/>
            </p:nvSpPr>
            <p:spPr>
              <a:xfrm>
                <a:off x="5969371" y="1506989"/>
                <a:ext cx="6122504" cy="707886"/>
              </a:xfrm>
              <a:prstGeom prst="rect">
                <a:avLst/>
              </a:prstGeom>
              <a:blipFill>
                <a:blip r:embed="rId6"/>
                <a:stretch>
                  <a:fillRect l="-692" t="-1639" b="-11475"/>
                </a:stretch>
              </a:blipFill>
              <a:ln w="38100">
                <a:solidFill>
                  <a:srgbClr val="D7144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FE833748-08B1-DA07-4AF8-CEA5AE520A77}"/>
                  </a:ext>
                </a:extLst>
              </p:cNvPr>
              <p:cNvGraphicFramePr>
                <a:graphicFrameLocks noGrp="1"/>
              </p:cNvGraphicFramePr>
              <p:nvPr>
                <p:extLst>
                  <p:ext uri="{D42A27DB-BD31-4B8C-83A1-F6EECF244321}">
                    <p14:modId xmlns:p14="http://schemas.microsoft.com/office/powerpoint/2010/main" val="2648498962"/>
                  </p:ext>
                </p:extLst>
              </p:nvPr>
            </p:nvGraphicFramePr>
            <p:xfrm>
              <a:off x="6933159" y="2842867"/>
              <a:ext cx="4228790" cy="1981200"/>
            </p:xfrm>
            <a:graphic>
              <a:graphicData uri="http://schemas.openxmlformats.org/drawingml/2006/table">
                <a:tbl>
                  <a:tblPr firstRow="1" bandRow="1">
                    <a:tableStyleId>{5C22544A-7EE6-4342-B048-85BDC9FD1C3A}</a:tableStyleId>
                  </a:tblPr>
                  <a:tblGrid>
                    <a:gridCol w="845758">
                      <a:extLst>
                        <a:ext uri="{9D8B030D-6E8A-4147-A177-3AD203B41FA5}">
                          <a16:colId xmlns:a16="http://schemas.microsoft.com/office/drawing/2014/main" val="2991421070"/>
                        </a:ext>
                      </a:extLst>
                    </a:gridCol>
                    <a:gridCol w="845758">
                      <a:extLst>
                        <a:ext uri="{9D8B030D-6E8A-4147-A177-3AD203B41FA5}">
                          <a16:colId xmlns:a16="http://schemas.microsoft.com/office/drawing/2014/main" val="4249615281"/>
                        </a:ext>
                      </a:extLst>
                    </a:gridCol>
                    <a:gridCol w="845758">
                      <a:extLst>
                        <a:ext uri="{9D8B030D-6E8A-4147-A177-3AD203B41FA5}">
                          <a16:colId xmlns:a16="http://schemas.microsoft.com/office/drawing/2014/main" val="1325480807"/>
                        </a:ext>
                      </a:extLst>
                    </a:gridCol>
                    <a:gridCol w="845758">
                      <a:extLst>
                        <a:ext uri="{9D8B030D-6E8A-4147-A177-3AD203B41FA5}">
                          <a16:colId xmlns:a16="http://schemas.microsoft.com/office/drawing/2014/main" val="3848181599"/>
                        </a:ext>
                      </a:extLst>
                    </a:gridCol>
                    <a:gridCol w="845758">
                      <a:extLst>
                        <a:ext uri="{9D8B030D-6E8A-4147-A177-3AD203B41FA5}">
                          <a16:colId xmlns:a16="http://schemas.microsoft.com/office/drawing/2014/main" val="2058637087"/>
                        </a:ext>
                      </a:extLst>
                    </a:gridCol>
                  </a:tblGrid>
                  <a:tr h="370840">
                    <a:tc>
                      <a:txBody>
                        <a:bodyPr/>
                        <a:lstStyle/>
                        <a:p>
                          <a:pPr algn="ctr"/>
                          <a:r>
                            <a:rPr lang="en-US" altLang="zh-CN" sz="2000" dirty="0">
                              <a:latin typeface="Times New Roman" panose="02020603050405020304" pitchFamily="18" charset="0"/>
                              <a:cs typeface="Times New Roman" panose="02020603050405020304" pitchFamily="18" charset="0"/>
                            </a:rPr>
                            <a:t>Set</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00</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10</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01</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11</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30768276"/>
                      </a:ext>
                    </a:extLst>
                  </a:tr>
                  <a:tr h="370840">
                    <a:tc>
                      <a:txBody>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1.6</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1.5</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1.7</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61955880"/>
                      </a:ext>
                    </a:extLst>
                  </a:tr>
                  <a:tr h="370840">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1.3</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1.3</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1.3</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18745264"/>
                      </a:ext>
                    </a:extLst>
                  </a:tr>
                  <a:tr h="370840">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1.2</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0.8</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74350076"/>
                      </a:ext>
                    </a:extLst>
                  </a:tr>
                  <a:tr h="370840">
                    <a:tc>
                      <a:txBody>
                        <a:bodyPr/>
                        <a:lstStyle/>
                        <a:p>
                          <a:pPr algn="ctr"/>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1.7</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1.4</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1.8</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0.8</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10269289"/>
                      </a:ext>
                    </a:extLst>
                  </a:tr>
                </a:tbl>
              </a:graphicData>
            </a:graphic>
          </p:graphicFrame>
        </mc:Choice>
        <mc:Fallback xmlns="">
          <p:graphicFrame>
            <p:nvGraphicFramePr>
              <p:cNvPr id="13" name="表格 12">
                <a:extLst>
                  <a:ext uri="{FF2B5EF4-FFF2-40B4-BE49-F238E27FC236}">
                    <a16:creationId xmlns:a16="http://schemas.microsoft.com/office/drawing/2014/main" id="{FE833748-08B1-DA07-4AF8-CEA5AE520A77}"/>
                  </a:ext>
                </a:extLst>
              </p:cNvPr>
              <p:cNvGraphicFramePr>
                <a:graphicFrameLocks noGrp="1"/>
              </p:cNvGraphicFramePr>
              <p:nvPr>
                <p:extLst>
                  <p:ext uri="{D42A27DB-BD31-4B8C-83A1-F6EECF244321}">
                    <p14:modId xmlns:p14="http://schemas.microsoft.com/office/powerpoint/2010/main" val="2648498962"/>
                  </p:ext>
                </p:extLst>
              </p:nvPr>
            </p:nvGraphicFramePr>
            <p:xfrm>
              <a:off x="6933159" y="2842867"/>
              <a:ext cx="4228790" cy="1981200"/>
            </p:xfrm>
            <a:graphic>
              <a:graphicData uri="http://schemas.openxmlformats.org/drawingml/2006/table">
                <a:tbl>
                  <a:tblPr firstRow="1" bandRow="1">
                    <a:tableStyleId>{5C22544A-7EE6-4342-B048-85BDC9FD1C3A}</a:tableStyleId>
                  </a:tblPr>
                  <a:tblGrid>
                    <a:gridCol w="845758">
                      <a:extLst>
                        <a:ext uri="{9D8B030D-6E8A-4147-A177-3AD203B41FA5}">
                          <a16:colId xmlns:a16="http://schemas.microsoft.com/office/drawing/2014/main" val="2991421070"/>
                        </a:ext>
                      </a:extLst>
                    </a:gridCol>
                    <a:gridCol w="845758">
                      <a:extLst>
                        <a:ext uri="{9D8B030D-6E8A-4147-A177-3AD203B41FA5}">
                          <a16:colId xmlns:a16="http://schemas.microsoft.com/office/drawing/2014/main" val="4249615281"/>
                        </a:ext>
                      </a:extLst>
                    </a:gridCol>
                    <a:gridCol w="845758">
                      <a:extLst>
                        <a:ext uri="{9D8B030D-6E8A-4147-A177-3AD203B41FA5}">
                          <a16:colId xmlns:a16="http://schemas.microsoft.com/office/drawing/2014/main" val="1325480807"/>
                        </a:ext>
                      </a:extLst>
                    </a:gridCol>
                    <a:gridCol w="845758">
                      <a:extLst>
                        <a:ext uri="{9D8B030D-6E8A-4147-A177-3AD203B41FA5}">
                          <a16:colId xmlns:a16="http://schemas.microsoft.com/office/drawing/2014/main" val="3848181599"/>
                        </a:ext>
                      </a:extLst>
                    </a:gridCol>
                    <a:gridCol w="845758">
                      <a:extLst>
                        <a:ext uri="{9D8B030D-6E8A-4147-A177-3AD203B41FA5}">
                          <a16:colId xmlns:a16="http://schemas.microsoft.com/office/drawing/2014/main" val="2058637087"/>
                        </a:ext>
                      </a:extLst>
                    </a:gridCol>
                  </a:tblGrid>
                  <a:tr h="396240">
                    <a:tc>
                      <a:txBody>
                        <a:bodyPr/>
                        <a:lstStyle/>
                        <a:p>
                          <a:pPr algn="ctr"/>
                          <a:r>
                            <a:rPr lang="en-US" altLang="zh-CN" sz="2000" dirty="0">
                              <a:latin typeface="Times New Roman" panose="02020603050405020304" pitchFamily="18" charset="0"/>
                              <a:cs typeface="Times New Roman" panose="02020603050405020304" pitchFamily="18" charset="0"/>
                            </a:rPr>
                            <a:t>Set</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7"/>
                          <a:stretch>
                            <a:fillRect l="-100719" t="-7692" r="-302878" b="-427692"/>
                          </a:stretch>
                        </a:blipFill>
                      </a:tcPr>
                    </a:tc>
                    <a:tc>
                      <a:txBody>
                        <a:bodyPr/>
                        <a:lstStyle/>
                        <a:p>
                          <a:endParaRPr lang="zh-CN"/>
                        </a:p>
                      </a:txBody>
                      <a:tcPr anchor="ctr">
                        <a:blipFill>
                          <a:blip r:embed="rId7"/>
                          <a:stretch>
                            <a:fillRect l="-200719" t="-7692" r="-202878" b="-427692"/>
                          </a:stretch>
                        </a:blipFill>
                      </a:tcPr>
                    </a:tc>
                    <a:tc>
                      <a:txBody>
                        <a:bodyPr/>
                        <a:lstStyle/>
                        <a:p>
                          <a:endParaRPr lang="zh-CN"/>
                        </a:p>
                      </a:txBody>
                      <a:tcPr anchor="ctr">
                        <a:blipFill>
                          <a:blip r:embed="rId7"/>
                          <a:stretch>
                            <a:fillRect l="-300719" t="-7692" r="-102878" b="-427692"/>
                          </a:stretch>
                        </a:blipFill>
                      </a:tcPr>
                    </a:tc>
                    <a:tc>
                      <a:txBody>
                        <a:bodyPr/>
                        <a:lstStyle/>
                        <a:p>
                          <a:endParaRPr lang="zh-CN"/>
                        </a:p>
                      </a:txBody>
                      <a:tcPr anchor="ctr">
                        <a:blipFill>
                          <a:blip r:embed="rId7"/>
                          <a:stretch>
                            <a:fillRect l="-400719" t="-7692" r="-2878" b="-427692"/>
                          </a:stretch>
                        </a:blipFill>
                      </a:tcPr>
                    </a:tc>
                    <a:extLst>
                      <a:ext uri="{0D108BD9-81ED-4DB2-BD59-A6C34878D82A}">
                        <a16:rowId xmlns:a16="http://schemas.microsoft.com/office/drawing/2014/main" val="2930768276"/>
                      </a:ext>
                    </a:extLst>
                  </a:tr>
                  <a:tr h="396240">
                    <a:tc>
                      <a:txBody>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1.6</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1.5</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1.7</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61955880"/>
                      </a:ext>
                    </a:extLst>
                  </a:tr>
                  <a:tr h="396240">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1.3</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1.3</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1.3</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18745264"/>
                      </a:ext>
                    </a:extLst>
                  </a:tr>
                  <a:tr h="396240">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1.2</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0.8</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74350076"/>
                      </a:ext>
                    </a:extLst>
                  </a:tr>
                  <a:tr h="396240">
                    <a:tc>
                      <a:txBody>
                        <a:bodyPr/>
                        <a:lstStyle/>
                        <a:p>
                          <a:pPr algn="ctr"/>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1.7</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1.4</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1.8</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0.8</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10269289"/>
                      </a:ext>
                    </a:extLst>
                  </a:tr>
                </a:tbl>
              </a:graphicData>
            </a:graphic>
          </p:graphicFrame>
        </mc:Fallback>
      </mc:AlternateContent>
    </p:spTree>
    <p:extLst>
      <p:ext uri="{BB962C8B-B14F-4D97-AF65-F5344CB8AC3E}">
        <p14:creationId xmlns:p14="http://schemas.microsoft.com/office/powerpoint/2010/main" val="3070712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19</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2" name="Title 1">
            <a:hlinkClick r:id="" action="ppaction://noaction"/>
            <a:extLst>
              <a:ext uri="{FF2B5EF4-FFF2-40B4-BE49-F238E27FC236}">
                <a16:creationId xmlns:a16="http://schemas.microsoft.com/office/drawing/2014/main" id="{442C04E7-3B79-E8CD-11CE-F78499B046BF}"/>
              </a:ext>
            </a:extLst>
          </p:cNvPr>
          <p:cNvSpPr txBox="1">
            <a:spLocks/>
          </p:cNvSpPr>
          <p:nvPr/>
        </p:nvSpPr>
        <p:spPr>
          <a:xfrm>
            <a:off x="509475" y="358966"/>
            <a:ext cx="1107292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Verification of Proposition 2</a:t>
            </a:r>
          </a:p>
        </p:txBody>
      </p:sp>
      <p:pic>
        <p:nvPicPr>
          <p:cNvPr id="4" name="图片 3" descr="图表, 折线图&#10;&#10;描述已自动生成">
            <a:extLst>
              <a:ext uri="{FF2B5EF4-FFF2-40B4-BE49-F238E27FC236}">
                <a16:creationId xmlns:a16="http://schemas.microsoft.com/office/drawing/2014/main" id="{CF046E53-E792-5F05-1E46-7B9B16A8F8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34773"/>
            <a:ext cx="6003235" cy="544199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0D8A309-ED1A-A651-015B-A86BB947F456}"/>
                  </a:ext>
                </a:extLst>
              </p:cNvPr>
              <p:cNvSpPr txBox="1"/>
              <p:nvPr/>
            </p:nvSpPr>
            <p:spPr>
              <a:xfrm>
                <a:off x="5969371" y="1506989"/>
                <a:ext cx="6122504" cy="707886"/>
              </a:xfrm>
              <a:prstGeom prst="rect">
                <a:avLst/>
              </a:prstGeom>
              <a:noFill/>
              <a:ln w="38100">
                <a:solidFill>
                  <a:srgbClr val="D71440"/>
                </a:solidFill>
              </a:ln>
            </p:spPr>
            <p:txBody>
              <a:bodyPr wrap="square">
                <a:spAutoFit/>
              </a:bodyPr>
              <a:lstStyle/>
              <a:p>
                <a:r>
                  <a:rPr lang="en-US" altLang="zh-CN" sz="2000" dirty="0">
                    <a:latin typeface="Times New Roman" panose="02020603050405020304" pitchFamily="18" charset="0"/>
                    <a:cs typeface="Times New Roman" panose="02020603050405020304" pitchFamily="18" charset="0"/>
                  </a:rPr>
                  <a:t>Capacity is a decreasing function of platooning intensity when </a:t>
                </a:r>
                <a14:m>
                  <m:oMath xmlns:m="http://schemas.openxmlformats.org/officeDocument/2006/math">
                    <m:r>
                      <a:rPr lang="en-US" altLang="zh-CN" sz="2000" i="1" dirty="0">
                        <a:latin typeface="Cambria Math" panose="02040503050406030204" pitchFamily="18" charset="0"/>
                      </a:rPr>
                      <m:t>h</m:t>
                    </m:r>
                    <m:r>
                      <a:rPr lang="en-US" altLang="zh-CN" sz="2000" i="1" baseline="-25000" dirty="0">
                        <a:latin typeface="Cambria Math" panose="02040503050406030204" pitchFamily="18" charset="0"/>
                      </a:rPr>
                      <m:t>01</m:t>
                    </m:r>
                    <m:r>
                      <a:rPr lang="en-US" altLang="zh-CN" sz="2000" i="1" dirty="0">
                        <a:latin typeface="Cambria Math" panose="02040503050406030204" pitchFamily="18" charset="0"/>
                      </a:rPr>
                      <m:t> + </m:t>
                    </m:r>
                    <m:r>
                      <a:rPr lang="en-US" altLang="zh-CN" sz="2000" i="1" dirty="0">
                        <a:latin typeface="Cambria Math" panose="02040503050406030204" pitchFamily="18" charset="0"/>
                      </a:rPr>
                      <m:t>h</m:t>
                    </m:r>
                    <m:r>
                      <a:rPr lang="en-US" altLang="zh-CN" sz="2000" i="1" baseline="-25000" dirty="0">
                        <a:latin typeface="Cambria Math" panose="02040503050406030204" pitchFamily="18" charset="0"/>
                      </a:rPr>
                      <m:t>10</m:t>
                    </m:r>
                    <m:r>
                      <a:rPr lang="en-US" altLang="zh-CN" sz="2000" i="1" dirty="0">
                        <a:latin typeface="Cambria Math" panose="02040503050406030204" pitchFamily="18" charset="0"/>
                      </a:rPr>
                      <m:t>&lt; </m:t>
                    </m:r>
                    <m:r>
                      <a:rPr lang="en-US" altLang="zh-CN" sz="2000" i="1" dirty="0">
                        <a:latin typeface="Cambria Math" panose="02040503050406030204" pitchFamily="18" charset="0"/>
                      </a:rPr>
                      <m:t>h</m:t>
                    </m:r>
                    <m:r>
                      <a:rPr lang="en-US" altLang="zh-CN" sz="2000" i="1" baseline="-25000" dirty="0">
                        <a:latin typeface="Cambria Math" panose="02040503050406030204" pitchFamily="18" charset="0"/>
                      </a:rPr>
                      <m:t>00</m:t>
                    </m:r>
                    <m:r>
                      <a:rPr lang="en-US" altLang="zh-CN" sz="2000" i="1" dirty="0">
                        <a:latin typeface="Cambria Math" panose="02040503050406030204" pitchFamily="18" charset="0"/>
                      </a:rPr>
                      <m:t> + </m:t>
                    </m:r>
                    <m:r>
                      <a:rPr lang="en-US" altLang="zh-CN" sz="2000" i="1" dirty="0">
                        <a:latin typeface="Cambria Math" panose="02040503050406030204" pitchFamily="18" charset="0"/>
                      </a:rPr>
                      <m:t>h</m:t>
                    </m:r>
                    <m:r>
                      <a:rPr lang="en-US" altLang="zh-CN" sz="2000" i="1" baseline="-25000" dirty="0">
                        <a:latin typeface="Cambria Math" panose="02040503050406030204" pitchFamily="18" charset="0"/>
                      </a:rPr>
                      <m:t>11</m:t>
                    </m:r>
                  </m:oMath>
                </a14:m>
                <a:endParaRPr lang="zh-CN" altLang="en-US" sz="2000" baseline="-25000" dirty="0">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B0D8A309-ED1A-A651-015B-A86BB947F456}"/>
                  </a:ext>
                </a:extLst>
              </p:cNvPr>
              <p:cNvSpPr txBox="1">
                <a:spLocks noRot="1" noChangeAspect="1" noMove="1" noResize="1" noEditPoints="1" noAdjustHandles="1" noChangeArrowheads="1" noChangeShapeType="1" noTextEdit="1"/>
              </p:cNvSpPr>
              <p:nvPr/>
            </p:nvSpPr>
            <p:spPr>
              <a:xfrm>
                <a:off x="5969371" y="1506989"/>
                <a:ext cx="6122504" cy="707886"/>
              </a:xfrm>
              <a:prstGeom prst="rect">
                <a:avLst/>
              </a:prstGeom>
              <a:blipFill>
                <a:blip r:embed="rId6"/>
                <a:stretch>
                  <a:fillRect l="-692" t="-1639" b="-11475"/>
                </a:stretch>
              </a:blipFill>
              <a:ln w="38100">
                <a:solidFill>
                  <a:srgbClr val="D7144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F2F7428E-F5CE-76CC-125D-D431187D58BF}"/>
                  </a:ext>
                </a:extLst>
              </p:cNvPr>
              <p:cNvGraphicFramePr>
                <a:graphicFrameLocks noGrp="1"/>
              </p:cNvGraphicFramePr>
              <p:nvPr>
                <p:extLst>
                  <p:ext uri="{D42A27DB-BD31-4B8C-83A1-F6EECF244321}">
                    <p14:modId xmlns:p14="http://schemas.microsoft.com/office/powerpoint/2010/main" val="2427331002"/>
                  </p:ext>
                </p:extLst>
              </p:nvPr>
            </p:nvGraphicFramePr>
            <p:xfrm>
              <a:off x="6933159" y="2842867"/>
              <a:ext cx="4228790" cy="1981200"/>
            </p:xfrm>
            <a:graphic>
              <a:graphicData uri="http://schemas.openxmlformats.org/drawingml/2006/table">
                <a:tbl>
                  <a:tblPr firstRow="1" bandRow="1">
                    <a:tableStyleId>{5C22544A-7EE6-4342-B048-85BDC9FD1C3A}</a:tableStyleId>
                  </a:tblPr>
                  <a:tblGrid>
                    <a:gridCol w="845758">
                      <a:extLst>
                        <a:ext uri="{9D8B030D-6E8A-4147-A177-3AD203B41FA5}">
                          <a16:colId xmlns:a16="http://schemas.microsoft.com/office/drawing/2014/main" val="2991421070"/>
                        </a:ext>
                      </a:extLst>
                    </a:gridCol>
                    <a:gridCol w="845758">
                      <a:extLst>
                        <a:ext uri="{9D8B030D-6E8A-4147-A177-3AD203B41FA5}">
                          <a16:colId xmlns:a16="http://schemas.microsoft.com/office/drawing/2014/main" val="4249615281"/>
                        </a:ext>
                      </a:extLst>
                    </a:gridCol>
                    <a:gridCol w="845758">
                      <a:extLst>
                        <a:ext uri="{9D8B030D-6E8A-4147-A177-3AD203B41FA5}">
                          <a16:colId xmlns:a16="http://schemas.microsoft.com/office/drawing/2014/main" val="1325480807"/>
                        </a:ext>
                      </a:extLst>
                    </a:gridCol>
                    <a:gridCol w="845758">
                      <a:extLst>
                        <a:ext uri="{9D8B030D-6E8A-4147-A177-3AD203B41FA5}">
                          <a16:colId xmlns:a16="http://schemas.microsoft.com/office/drawing/2014/main" val="3848181599"/>
                        </a:ext>
                      </a:extLst>
                    </a:gridCol>
                    <a:gridCol w="845758">
                      <a:extLst>
                        <a:ext uri="{9D8B030D-6E8A-4147-A177-3AD203B41FA5}">
                          <a16:colId xmlns:a16="http://schemas.microsoft.com/office/drawing/2014/main" val="2058637087"/>
                        </a:ext>
                      </a:extLst>
                    </a:gridCol>
                  </a:tblGrid>
                  <a:tr h="370840">
                    <a:tc>
                      <a:txBody>
                        <a:bodyPr/>
                        <a:lstStyle/>
                        <a:p>
                          <a:pPr algn="ctr"/>
                          <a:r>
                            <a:rPr lang="en-US" altLang="zh-CN" sz="2000" dirty="0">
                              <a:latin typeface="Times New Roman" panose="02020603050405020304" pitchFamily="18" charset="0"/>
                              <a:cs typeface="Times New Roman" panose="02020603050405020304" pitchFamily="18" charset="0"/>
                            </a:rPr>
                            <a:t>Set</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00</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10</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01</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h</m:t>
                                    </m:r>
                                  </m:e>
                                  <m:sub>
                                    <m:r>
                                      <a:rPr lang="en-US" altLang="zh-CN" sz="2000" i="1">
                                        <a:latin typeface="Cambria Math" panose="02040503050406030204" pitchFamily="18" charset="0"/>
                                      </a:rPr>
                                      <m:t>11</m:t>
                                    </m:r>
                                  </m:sub>
                                </m:sSub>
                              </m:oMath>
                            </m:oMathPara>
                          </a14:m>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30768276"/>
                      </a:ext>
                    </a:extLst>
                  </a:tr>
                  <a:tr h="370840">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2.0</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0.8</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0.9</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0.7</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61955880"/>
                      </a:ext>
                    </a:extLst>
                  </a:tr>
                  <a:tr h="370840">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2.1</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1.4</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0.9</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18745264"/>
                      </a:ext>
                    </a:extLst>
                  </a:tr>
                  <a:tr h="370840">
                    <a:tc>
                      <a:txBody>
                        <a:bodyPr/>
                        <a:lstStyle/>
                        <a:p>
                          <a:pPr algn="ctr"/>
                          <a:r>
                            <a:rPr lang="en-US" altLang="zh-CN" sz="2000" dirty="0">
                              <a:latin typeface="Times New Roman" panose="02020603050405020304" pitchFamily="18" charset="0"/>
                              <a:cs typeface="Times New Roman" panose="02020603050405020304" pitchFamily="18" charset="0"/>
                            </a:rPr>
                            <a:t>7</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1.5</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0.9</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74350076"/>
                      </a:ext>
                    </a:extLst>
                  </a:tr>
                  <a:tr h="370840">
                    <a:tc>
                      <a:txBody>
                        <a:bodyPr/>
                        <a:lstStyle/>
                        <a:p>
                          <a:pPr algn="ct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1.8</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0.7</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0.8</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10269289"/>
                      </a:ext>
                    </a:extLst>
                  </a:tr>
                </a:tbl>
              </a:graphicData>
            </a:graphic>
          </p:graphicFrame>
        </mc:Choice>
        <mc:Fallback xmlns="">
          <p:graphicFrame>
            <p:nvGraphicFramePr>
              <p:cNvPr id="7" name="表格 6">
                <a:extLst>
                  <a:ext uri="{FF2B5EF4-FFF2-40B4-BE49-F238E27FC236}">
                    <a16:creationId xmlns:a16="http://schemas.microsoft.com/office/drawing/2014/main" id="{F2F7428E-F5CE-76CC-125D-D431187D58BF}"/>
                  </a:ext>
                </a:extLst>
              </p:cNvPr>
              <p:cNvGraphicFramePr>
                <a:graphicFrameLocks noGrp="1"/>
              </p:cNvGraphicFramePr>
              <p:nvPr>
                <p:extLst>
                  <p:ext uri="{D42A27DB-BD31-4B8C-83A1-F6EECF244321}">
                    <p14:modId xmlns:p14="http://schemas.microsoft.com/office/powerpoint/2010/main" val="2427331002"/>
                  </p:ext>
                </p:extLst>
              </p:nvPr>
            </p:nvGraphicFramePr>
            <p:xfrm>
              <a:off x="6933159" y="2842867"/>
              <a:ext cx="4228790" cy="1981200"/>
            </p:xfrm>
            <a:graphic>
              <a:graphicData uri="http://schemas.openxmlformats.org/drawingml/2006/table">
                <a:tbl>
                  <a:tblPr firstRow="1" bandRow="1">
                    <a:tableStyleId>{5C22544A-7EE6-4342-B048-85BDC9FD1C3A}</a:tableStyleId>
                  </a:tblPr>
                  <a:tblGrid>
                    <a:gridCol w="845758">
                      <a:extLst>
                        <a:ext uri="{9D8B030D-6E8A-4147-A177-3AD203B41FA5}">
                          <a16:colId xmlns:a16="http://schemas.microsoft.com/office/drawing/2014/main" val="2991421070"/>
                        </a:ext>
                      </a:extLst>
                    </a:gridCol>
                    <a:gridCol w="845758">
                      <a:extLst>
                        <a:ext uri="{9D8B030D-6E8A-4147-A177-3AD203B41FA5}">
                          <a16:colId xmlns:a16="http://schemas.microsoft.com/office/drawing/2014/main" val="4249615281"/>
                        </a:ext>
                      </a:extLst>
                    </a:gridCol>
                    <a:gridCol w="845758">
                      <a:extLst>
                        <a:ext uri="{9D8B030D-6E8A-4147-A177-3AD203B41FA5}">
                          <a16:colId xmlns:a16="http://schemas.microsoft.com/office/drawing/2014/main" val="1325480807"/>
                        </a:ext>
                      </a:extLst>
                    </a:gridCol>
                    <a:gridCol w="845758">
                      <a:extLst>
                        <a:ext uri="{9D8B030D-6E8A-4147-A177-3AD203B41FA5}">
                          <a16:colId xmlns:a16="http://schemas.microsoft.com/office/drawing/2014/main" val="3848181599"/>
                        </a:ext>
                      </a:extLst>
                    </a:gridCol>
                    <a:gridCol w="845758">
                      <a:extLst>
                        <a:ext uri="{9D8B030D-6E8A-4147-A177-3AD203B41FA5}">
                          <a16:colId xmlns:a16="http://schemas.microsoft.com/office/drawing/2014/main" val="2058637087"/>
                        </a:ext>
                      </a:extLst>
                    </a:gridCol>
                  </a:tblGrid>
                  <a:tr h="396240">
                    <a:tc>
                      <a:txBody>
                        <a:bodyPr/>
                        <a:lstStyle/>
                        <a:p>
                          <a:pPr algn="ctr"/>
                          <a:r>
                            <a:rPr lang="en-US" altLang="zh-CN" sz="2000" dirty="0">
                              <a:latin typeface="Times New Roman" panose="02020603050405020304" pitchFamily="18" charset="0"/>
                              <a:cs typeface="Times New Roman" panose="02020603050405020304" pitchFamily="18" charset="0"/>
                            </a:rPr>
                            <a:t>Set</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endParaRPr lang="zh-CN"/>
                        </a:p>
                      </a:txBody>
                      <a:tcPr anchor="ctr">
                        <a:blipFill>
                          <a:blip r:embed="rId7"/>
                          <a:stretch>
                            <a:fillRect l="-100719" t="-7692" r="-302878" b="-427692"/>
                          </a:stretch>
                        </a:blipFill>
                      </a:tcPr>
                    </a:tc>
                    <a:tc>
                      <a:txBody>
                        <a:bodyPr/>
                        <a:lstStyle/>
                        <a:p>
                          <a:endParaRPr lang="zh-CN"/>
                        </a:p>
                      </a:txBody>
                      <a:tcPr anchor="ctr">
                        <a:blipFill>
                          <a:blip r:embed="rId7"/>
                          <a:stretch>
                            <a:fillRect l="-200719" t="-7692" r="-202878" b="-427692"/>
                          </a:stretch>
                        </a:blipFill>
                      </a:tcPr>
                    </a:tc>
                    <a:tc>
                      <a:txBody>
                        <a:bodyPr/>
                        <a:lstStyle/>
                        <a:p>
                          <a:endParaRPr lang="zh-CN"/>
                        </a:p>
                      </a:txBody>
                      <a:tcPr anchor="ctr">
                        <a:blipFill>
                          <a:blip r:embed="rId7"/>
                          <a:stretch>
                            <a:fillRect l="-300719" t="-7692" r="-102878" b="-427692"/>
                          </a:stretch>
                        </a:blipFill>
                      </a:tcPr>
                    </a:tc>
                    <a:tc>
                      <a:txBody>
                        <a:bodyPr/>
                        <a:lstStyle/>
                        <a:p>
                          <a:endParaRPr lang="zh-CN"/>
                        </a:p>
                      </a:txBody>
                      <a:tcPr anchor="ctr">
                        <a:blipFill>
                          <a:blip r:embed="rId7"/>
                          <a:stretch>
                            <a:fillRect l="-400719" t="-7692" r="-2878" b="-427692"/>
                          </a:stretch>
                        </a:blipFill>
                      </a:tcPr>
                    </a:tc>
                    <a:extLst>
                      <a:ext uri="{0D108BD9-81ED-4DB2-BD59-A6C34878D82A}">
                        <a16:rowId xmlns:a16="http://schemas.microsoft.com/office/drawing/2014/main" val="2930768276"/>
                      </a:ext>
                    </a:extLst>
                  </a:tr>
                  <a:tr h="396240">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2.0</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0.8</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0.9</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0.7</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61955880"/>
                      </a:ext>
                    </a:extLst>
                  </a:tr>
                  <a:tr h="396240">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2.1</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1.4</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0.9</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18745264"/>
                      </a:ext>
                    </a:extLst>
                  </a:tr>
                  <a:tr h="396240">
                    <a:tc>
                      <a:txBody>
                        <a:bodyPr/>
                        <a:lstStyle/>
                        <a:p>
                          <a:pPr algn="ctr"/>
                          <a:r>
                            <a:rPr lang="en-US" altLang="zh-CN" sz="2000" dirty="0">
                              <a:latin typeface="Times New Roman" panose="02020603050405020304" pitchFamily="18" charset="0"/>
                              <a:cs typeface="Times New Roman" panose="02020603050405020304" pitchFamily="18" charset="0"/>
                            </a:rPr>
                            <a:t>7</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1.5</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0.9</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74350076"/>
                      </a:ext>
                    </a:extLst>
                  </a:tr>
                  <a:tr h="396240">
                    <a:tc>
                      <a:txBody>
                        <a:bodyPr/>
                        <a:lstStyle/>
                        <a:p>
                          <a:pPr algn="ctr"/>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1.8</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0.7</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b="0" i="0" u="none" strike="noStrike" kern="1200" baseline="0" dirty="0">
                              <a:solidFill>
                                <a:schemeClr val="dk1"/>
                              </a:solidFill>
                              <a:latin typeface="Times New Roman" panose="02020603050405020304" pitchFamily="18" charset="0"/>
                              <a:ea typeface="+mn-ea"/>
                              <a:cs typeface="Times New Roman" panose="02020603050405020304" pitchFamily="18" charset="0"/>
                            </a:rPr>
                            <a:t>0.8</a:t>
                          </a:r>
                          <a:endParaRPr lang="zh-CN" alt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10269289"/>
                      </a:ext>
                    </a:extLst>
                  </a:tr>
                </a:tbl>
              </a:graphicData>
            </a:graphic>
          </p:graphicFrame>
        </mc:Fallback>
      </mc:AlternateContent>
    </p:spTree>
    <p:extLst>
      <p:ext uri="{BB962C8B-B14F-4D97-AF65-F5344CB8AC3E}">
        <p14:creationId xmlns:p14="http://schemas.microsoft.com/office/powerpoint/2010/main" val="270016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D8E984B-A821-CC4A-4AF2-0EA0AEDF45A8}"/>
              </a:ext>
            </a:extLst>
          </p:cNvPr>
          <p:cNvSpPr txBox="1">
            <a:spLocks/>
          </p:cNvSpPr>
          <p:nvPr/>
        </p:nvSpPr>
        <p:spPr>
          <a:xfrm>
            <a:off x="509475" y="358966"/>
            <a:ext cx="8057261"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What is the Mixed Traffic?</a:t>
            </a:r>
          </a:p>
        </p:txBody>
      </p:sp>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2</a:t>
            </a:fld>
            <a:endParaRPr lang="en-US" dirty="0">
              <a:latin typeface="+mj-lt"/>
              <a:cs typeface="Times New Roman" panose="02020603050405020304" pitchFamily="18" charset="0"/>
            </a:endParaRPr>
          </a:p>
        </p:txBody>
      </p:sp>
      <p:pic>
        <p:nvPicPr>
          <p:cNvPr id="7" name="Picture 6" descr="A video game of cars on a road&#10;&#10;Description automatically generated">
            <a:extLst>
              <a:ext uri="{FF2B5EF4-FFF2-40B4-BE49-F238E27FC236}">
                <a16:creationId xmlns:a16="http://schemas.microsoft.com/office/drawing/2014/main" id="{BE587317-99D3-2A4E-EE9A-A5B298B64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0" y="1860932"/>
            <a:ext cx="11814314" cy="4246720"/>
          </a:xfrm>
          <a:prstGeom prst="rect">
            <a:avLst/>
          </a:prstGeom>
        </p:spPr>
      </p:pic>
      <p:pic>
        <p:nvPicPr>
          <p:cNvPr id="8" name="图片 2" descr="文本&#10;&#10;描述已自动生成">
            <a:extLst>
              <a:ext uri="{FF2B5EF4-FFF2-40B4-BE49-F238E27FC236}">
                <a16:creationId xmlns:a16="http://schemas.microsoft.com/office/drawing/2014/main" id="{A34E2FCF-9781-8A8C-AB6E-E93598C1E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9" name="Picture 2">
            <a:extLst>
              <a:ext uri="{FF2B5EF4-FFF2-40B4-BE49-F238E27FC236}">
                <a16:creationId xmlns:a16="http://schemas.microsoft.com/office/drawing/2014/main" id="{1D197FD4-A33F-9CEE-07E9-F7F411AA49B6}"/>
              </a:ext>
            </a:extLst>
          </p:cNvPr>
          <p:cNvPicPr>
            <a:picLocks noChangeAspect="1"/>
          </p:cNvPicPr>
          <p:nvPr/>
        </p:nvPicPr>
        <p:blipFill>
          <a:blip r:embed="rId5"/>
          <a:stretch>
            <a:fillRect/>
          </a:stretch>
        </p:blipFill>
        <p:spPr>
          <a:xfrm>
            <a:off x="9332844" y="39760"/>
            <a:ext cx="946946" cy="658290"/>
          </a:xfrm>
          <a:prstGeom prst="rect">
            <a:avLst/>
          </a:prstGeom>
        </p:spPr>
      </p:pic>
      <p:sp>
        <p:nvSpPr>
          <p:cNvPr id="11" name="矩形 10">
            <a:extLst>
              <a:ext uri="{FF2B5EF4-FFF2-40B4-BE49-F238E27FC236}">
                <a16:creationId xmlns:a16="http://schemas.microsoft.com/office/drawing/2014/main" id="{13D0C490-6CA0-471A-CB78-8DBA210742C8}"/>
              </a:ext>
            </a:extLst>
          </p:cNvPr>
          <p:cNvSpPr/>
          <p:nvPr/>
        </p:nvSpPr>
        <p:spPr>
          <a:xfrm>
            <a:off x="0"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12" name="矩形 11">
            <a:extLst>
              <a:ext uri="{FF2B5EF4-FFF2-40B4-BE49-F238E27FC236}">
                <a16:creationId xmlns:a16="http://schemas.microsoft.com/office/drawing/2014/main" id="{A84EEF43-BAD0-308D-EA6F-0E7CCDA88DBD}"/>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13" name="矩形 12">
            <a:extLst>
              <a:ext uri="{FF2B5EF4-FFF2-40B4-BE49-F238E27FC236}">
                <a16:creationId xmlns:a16="http://schemas.microsoft.com/office/drawing/2014/main" id="{7DCB244E-556A-010D-408C-A529B908A070}"/>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14" name="矩形 13">
            <a:extLst>
              <a:ext uri="{FF2B5EF4-FFF2-40B4-BE49-F238E27FC236}">
                <a16:creationId xmlns:a16="http://schemas.microsoft.com/office/drawing/2014/main" id="{269DFB07-E81C-7734-A1D0-019B1700199C}"/>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15" name="矩形 14">
            <a:extLst>
              <a:ext uri="{FF2B5EF4-FFF2-40B4-BE49-F238E27FC236}">
                <a16:creationId xmlns:a16="http://schemas.microsoft.com/office/drawing/2014/main" id="{1F8C759F-965F-EBD6-DDB1-A2325F9D8C3D}"/>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spTree>
    <p:extLst>
      <p:ext uri="{BB962C8B-B14F-4D97-AF65-F5344CB8AC3E}">
        <p14:creationId xmlns:p14="http://schemas.microsoft.com/office/powerpoint/2010/main" val="829951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20</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2" name="Title 1">
            <a:hlinkClick r:id="" action="ppaction://noaction"/>
            <a:extLst>
              <a:ext uri="{FF2B5EF4-FFF2-40B4-BE49-F238E27FC236}">
                <a16:creationId xmlns:a16="http://schemas.microsoft.com/office/drawing/2014/main" id="{442C04E7-3B79-E8CD-11CE-F78499B046BF}"/>
              </a:ext>
            </a:extLst>
          </p:cNvPr>
          <p:cNvSpPr txBox="1">
            <a:spLocks/>
          </p:cNvSpPr>
          <p:nvPr/>
        </p:nvSpPr>
        <p:spPr>
          <a:xfrm>
            <a:off x="509475" y="358966"/>
            <a:ext cx="1107292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Conclusions</a:t>
            </a:r>
          </a:p>
        </p:txBody>
      </p:sp>
      <p:sp>
        <p:nvSpPr>
          <p:cNvPr id="3" name="文本框 2">
            <a:extLst>
              <a:ext uri="{FF2B5EF4-FFF2-40B4-BE49-F238E27FC236}">
                <a16:creationId xmlns:a16="http://schemas.microsoft.com/office/drawing/2014/main" id="{0399B1A8-7C90-82B7-C13A-31220191029A}"/>
              </a:ext>
            </a:extLst>
          </p:cNvPr>
          <p:cNvSpPr txBox="1"/>
          <p:nvPr/>
        </p:nvSpPr>
        <p:spPr>
          <a:xfrm>
            <a:off x="414744" y="1932441"/>
            <a:ext cx="11362512" cy="3416320"/>
          </a:xfrm>
          <a:prstGeom prst="rect">
            <a:avLst/>
          </a:prstGeom>
          <a:noFill/>
        </p:spPr>
        <p:txBody>
          <a:bodyPr wrap="square" rtlCol="0">
            <a:spAutoFit/>
          </a:bodyPr>
          <a:lstStyle/>
          <a:p>
            <a:pPr marL="457200" indent="-457200">
              <a:buFont typeface="+mj-lt"/>
              <a:buAutoNum type="arabicPeriod"/>
            </a:pPr>
            <a:r>
              <a:rPr lang="en-US" altLang="zh-CN" sz="2400" dirty="0">
                <a:solidFill>
                  <a:srgbClr val="000000"/>
                </a:solidFill>
                <a:latin typeface="Arial" panose="020B0604020202020204" pitchFamily="34" charset="0"/>
                <a:cs typeface="Arial" panose="020B0604020202020204" pitchFamily="34" charset="0"/>
              </a:rPr>
              <a:t>The employment of </a:t>
            </a:r>
            <a:r>
              <a:rPr lang="en-US" altLang="zh-CN" sz="2400" dirty="0">
                <a:solidFill>
                  <a:srgbClr val="FF0000"/>
                </a:solidFill>
                <a:latin typeface="Arial" panose="020B0604020202020204" pitchFamily="34" charset="0"/>
                <a:cs typeface="Arial" panose="020B0604020202020204" pitchFamily="34" charset="0"/>
              </a:rPr>
              <a:t>auto-correlation function </a:t>
            </a:r>
            <a:r>
              <a:rPr lang="en-US" altLang="zh-CN" sz="2400" dirty="0">
                <a:solidFill>
                  <a:srgbClr val="000000"/>
                </a:solidFill>
                <a:latin typeface="Arial" panose="020B0604020202020204" pitchFamily="34" charset="0"/>
                <a:cs typeface="Arial" panose="020B0604020202020204" pitchFamily="34" charset="0"/>
              </a:rPr>
              <a:t>in mixed traffic, as the platooning intensity, can </a:t>
            </a:r>
            <a:r>
              <a:rPr lang="en-US" altLang="zh-CN" sz="2400" dirty="0">
                <a:solidFill>
                  <a:srgbClr val="FF0000"/>
                </a:solidFill>
                <a:latin typeface="Arial" panose="020B0604020202020204" pitchFamily="34" charset="0"/>
                <a:cs typeface="Arial" panose="020B0604020202020204" pitchFamily="34" charset="0"/>
              </a:rPr>
              <a:t>effectively quantify the degree of CAV clustering</a:t>
            </a:r>
            <a:r>
              <a:rPr lang="en-US" altLang="zh-CN" sz="2400" dirty="0">
                <a:solidFill>
                  <a:srgbClr val="000000"/>
                </a:solidFill>
                <a:latin typeface="Arial" panose="020B0604020202020204" pitchFamily="34" charset="0"/>
                <a:cs typeface="Arial" panose="020B0604020202020204" pitchFamily="34" charset="0"/>
              </a:rPr>
              <a:t>.</a:t>
            </a:r>
          </a:p>
          <a:p>
            <a:pPr marL="457200" indent="-457200">
              <a:buFont typeface="+mj-lt"/>
              <a:buAutoNum type="arabicPeriod"/>
            </a:pPr>
            <a:r>
              <a:rPr lang="en-US" altLang="zh-CN" sz="2400" dirty="0">
                <a:solidFill>
                  <a:srgbClr val="000000"/>
                </a:solidFill>
                <a:latin typeface="Arial" panose="020B0604020202020204" pitchFamily="34" charset="0"/>
                <a:cs typeface="Arial" panose="020B0604020202020204" pitchFamily="34" charset="0"/>
              </a:rPr>
              <a:t>A</a:t>
            </a:r>
            <a:r>
              <a:rPr lang="en-US" altLang="zh-CN" sz="2400" dirty="0">
                <a:solidFill>
                  <a:srgbClr val="FF0000"/>
                </a:solidFill>
                <a:latin typeface="Arial" panose="020B0604020202020204" pitchFamily="34" charset="0"/>
                <a:cs typeface="Arial" panose="020B0604020202020204" pitchFamily="34" charset="0"/>
              </a:rPr>
              <a:t> framework </a:t>
            </a:r>
            <a:r>
              <a:rPr lang="en-US" altLang="zh-CN" sz="2400" dirty="0">
                <a:solidFill>
                  <a:srgbClr val="000000"/>
                </a:solidFill>
                <a:latin typeface="Arial" panose="020B0604020202020204" pitchFamily="34" charset="0"/>
                <a:cs typeface="Arial" panose="020B0604020202020204" pitchFamily="34" charset="0"/>
              </a:rPr>
              <a:t>is formulated to </a:t>
            </a:r>
            <a:r>
              <a:rPr lang="en-US" altLang="zh-CN" sz="2400" dirty="0">
                <a:solidFill>
                  <a:srgbClr val="FF0000"/>
                </a:solidFill>
                <a:latin typeface="Arial" panose="020B0604020202020204" pitchFamily="34" charset="0"/>
                <a:cs typeface="Arial" panose="020B0604020202020204" pitchFamily="34" charset="0"/>
              </a:rPr>
              <a:t>estimate the traffic capacity </a:t>
            </a:r>
            <a:r>
              <a:rPr lang="en-US" altLang="zh-CN" sz="2400" dirty="0">
                <a:solidFill>
                  <a:srgbClr val="000000"/>
                </a:solidFill>
                <a:latin typeface="Arial" panose="020B0604020202020204" pitchFamily="34" charset="0"/>
                <a:cs typeface="Arial" panose="020B0604020202020204" pitchFamily="34" charset="0"/>
              </a:rPr>
              <a:t>considering CAV penetration rate, platooning intensity, and headway, which has </a:t>
            </a:r>
            <a:r>
              <a:rPr lang="en-US" altLang="zh-CN" sz="2400" dirty="0">
                <a:solidFill>
                  <a:srgbClr val="FF0000"/>
                </a:solidFill>
                <a:latin typeface="Arial" panose="020B0604020202020204" pitchFamily="34" charset="0"/>
                <a:cs typeface="Arial" panose="020B0604020202020204" pitchFamily="34" charset="0"/>
              </a:rPr>
              <a:t>a small error </a:t>
            </a:r>
            <a:r>
              <a:rPr lang="en-US" altLang="zh-CN" sz="2400" dirty="0">
                <a:solidFill>
                  <a:srgbClr val="000000"/>
                </a:solidFill>
                <a:latin typeface="Arial" panose="020B0604020202020204" pitchFamily="34" charset="0"/>
                <a:cs typeface="Arial" panose="020B0604020202020204" pitchFamily="34" charset="0"/>
              </a:rPr>
              <a:t>with theoretical traffic capacity.</a:t>
            </a:r>
          </a:p>
          <a:p>
            <a:pPr marL="457200" indent="-457200">
              <a:buFont typeface="+mj-lt"/>
              <a:buAutoNum type="arabicPeriod"/>
            </a:pPr>
            <a:r>
              <a:rPr lang="en-US" altLang="zh-CN" sz="2400" dirty="0">
                <a:solidFill>
                  <a:srgbClr val="000000"/>
                </a:solidFill>
                <a:latin typeface="Arial" panose="020B0604020202020204" pitchFamily="34" charset="0"/>
                <a:cs typeface="Arial" panose="020B0604020202020204" pitchFamily="34" charset="0"/>
              </a:rPr>
              <a:t>Marginal analysis shows that the mixed traffic capacity does not consistently exhibit an increasing or decreasing trend with respect to platooning intensity under the influence of headway stochasticity, which can be used as </a:t>
            </a:r>
            <a:r>
              <a:rPr lang="en-US" altLang="zh-CN" sz="2400" dirty="0">
                <a:solidFill>
                  <a:srgbClr val="FF0000"/>
                </a:solidFill>
                <a:latin typeface="Arial" panose="020B0604020202020204" pitchFamily="34" charset="0"/>
                <a:cs typeface="Arial" panose="020B0604020202020204" pitchFamily="34" charset="0"/>
              </a:rPr>
              <a:t>a supplement to the existing research</a:t>
            </a:r>
            <a:r>
              <a:rPr lang="en-US" altLang="zh-CN" sz="2400" dirty="0">
                <a:solidFill>
                  <a:srgbClr val="0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75870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21</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2" name="Title 1">
            <a:hlinkClick r:id="" action="ppaction://noaction"/>
            <a:extLst>
              <a:ext uri="{FF2B5EF4-FFF2-40B4-BE49-F238E27FC236}">
                <a16:creationId xmlns:a16="http://schemas.microsoft.com/office/drawing/2014/main" id="{442C04E7-3B79-E8CD-11CE-F78499B046BF}"/>
              </a:ext>
            </a:extLst>
          </p:cNvPr>
          <p:cNvSpPr txBox="1">
            <a:spLocks/>
          </p:cNvSpPr>
          <p:nvPr/>
        </p:nvSpPr>
        <p:spPr>
          <a:xfrm>
            <a:off x="509475" y="358966"/>
            <a:ext cx="1107292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Contributions</a:t>
            </a:r>
          </a:p>
        </p:txBody>
      </p:sp>
      <p:sp>
        <p:nvSpPr>
          <p:cNvPr id="3" name="文本框 2">
            <a:extLst>
              <a:ext uri="{FF2B5EF4-FFF2-40B4-BE49-F238E27FC236}">
                <a16:creationId xmlns:a16="http://schemas.microsoft.com/office/drawing/2014/main" id="{6CA8E7BB-CE4C-F208-DECA-A59E5635E111}"/>
              </a:ext>
            </a:extLst>
          </p:cNvPr>
          <p:cNvSpPr txBox="1"/>
          <p:nvPr/>
        </p:nvSpPr>
        <p:spPr>
          <a:xfrm>
            <a:off x="509475" y="1605471"/>
            <a:ext cx="11072924" cy="4782784"/>
          </a:xfrm>
          <a:prstGeom prst="rect">
            <a:avLst/>
          </a:prstGeom>
          <a:noFill/>
        </p:spPr>
        <p:txBody>
          <a:bodyPr wrap="square">
            <a:spAutoFit/>
          </a:bodyPr>
          <a:lstStyle/>
          <a:p>
            <a:pPr marL="285750" marR="0" lvl="0" indent="-28575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Theoretical contributions:</a:t>
            </a:r>
          </a:p>
          <a:p>
            <a:pPr marL="914400" marR="0" lvl="1" indent="-45720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 novel and superior </a:t>
            </a:r>
            <a:r>
              <a:rPr kumimoji="0" lang="en-US" altLang="zh-CN" sz="22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definition of platooning intensity </a:t>
            </a:r>
            <a:r>
              <a:rPr kumimoji="0" lang="en-US" altLang="zh-CN" sz="2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 quantify the clustering strength.</a:t>
            </a:r>
          </a:p>
          <a:p>
            <a:pPr marL="914400" marR="0" lvl="1" indent="-45720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 </a:t>
            </a:r>
            <a:r>
              <a:rPr kumimoji="0" lang="en-US" altLang="zh-CN" sz="22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framework to evaluate mixed traffic capacity </a:t>
            </a:r>
            <a:r>
              <a:rPr kumimoji="0" lang="en-US" altLang="zh-CN" sz="2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is formulated.</a:t>
            </a:r>
          </a:p>
          <a:p>
            <a:pPr marL="285750" marR="0" lvl="0" indent="-28575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 contributions:</a:t>
            </a:r>
          </a:p>
          <a:p>
            <a:pPr marL="914400" marR="0" lvl="1" indent="-45720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Under the influence of headway, it is revealed that clustering more CAVs together </a:t>
            </a:r>
            <a:r>
              <a:rPr kumimoji="0" lang="en-US" altLang="zh-CN" sz="22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may not</a:t>
            </a:r>
            <a:r>
              <a:rPr kumimoji="0" lang="en-US" altLang="zh-CN" sz="2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necessarily enhance traffic capacity.</a:t>
            </a:r>
          </a:p>
          <a:p>
            <a:pPr marL="914400" marR="0" lvl="1" indent="-45720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 improve traffic capacity, the sum of heterogeneous headways should be larger than the homogeneous headways. </a:t>
            </a:r>
          </a:p>
          <a:p>
            <a:pPr marL="914400" marR="0" lvl="1" indent="-45720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This insight provides valuable guidance for mixed traffic management and headway design.</a:t>
            </a:r>
            <a:endParaRPr kumimoji="0" lang="zh-CN" altLang="en-US" sz="2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0985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932FC-3478-1A0B-8D18-8DE30D0E08B2}"/>
            </a:ext>
          </a:extLst>
        </p:cNvPr>
        <p:cNvGrpSpPr/>
        <p:nvPr/>
      </p:nvGrpSpPr>
      <p:grpSpPr>
        <a:xfrm>
          <a:off x="0" y="0"/>
          <a:ext cx="0" cy="0"/>
          <a:chOff x="0" y="0"/>
          <a:chExt cx="0" cy="0"/>
        </a:xfrm>
      </p:grpSpPr>
      <p:pic>
        <p:nvPicPr>
          <p:cNvPr id="50" name="图片 49">
            <a:extLst>
              <a:ext uri="{FF2B5EF4-FFF2-40B4-BE49-F238E27FC236}">
                <a16:creationId xmlns:a16="http://schemas.microsoft.com/office/drawing/2014/main" id="{66EC9DFA-9801-4DA8-7D2E-DA2A8DD3488D}"/>
              </a:ext>
            </a:extLst>
          </p:cNvPr>
          <p:cNvPicPr>
            <a:picLocks noChangeAspect="1"/>
          </p:cNvPicPr>
          <p:nvPr/>
        </p:nvPicPr>
        <p:blipFill rotWithShape="1">
          <a:blip r:embed="rId3">
            <a:extLst>
              <a:ext uri="{28A0092B-C50C-407E-A947-70E740481C1C}">
                <a14:useLocalDpi xmlns:a14="http://schemas.microsoft.com/office/drawing/2010/main" val="0"/>
              </a:ext>
            </a:extLst>
          </a:blip>
          <a:srcRect l="22570" r="14608" b="17"/>
          <a:stretch/>
        </p:blipFill>
        <p:spPr>
          <a:xfrm>
            <a:off x="0" y="0"/>
            <a:ext cx="6110868" cy="6514063"/>
          </a:xfrm>
          <a:prstGeom prst="rect">
            <a:avLst/>
          </a:prstGeom>
        </p:spPr>
      </p:pic>
      <p:sp>
        <p:nvSpPr>
          <p:cNvPr id="17" name="Slide Number Placeholder 7">
            <a:extLst>
              <a:ext uri="{FF2B5EF4-FFF2-40B4-BE49-F238E27FC236}">
                <a16:creationId xmlns:a16="http://schemas.microsoft.com/office/drawing/2014/main" id="{98B19FCB-71DE-93F2-84B3-83F09C45F266}"/>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22</a:t>
            </a:fld>
            <a:endParaRPr lang="en-US" dirty="0">
              <a:latin typeface="+mj-lt"/>
              <a:cs typeface="Times New Roman" panose="02020603050405020304" pitchFamily="18" charset="0"/>
            </a:endParaRPr>
          </a:p>
        </p:txBody>
      </p:sp>
      <p:pic>
        <p:nvPicPr>
          <p:cNvPr id="51" name="图片 2" descr="文本&#10;&#10;描述已自动生成">
            <a:extLst>
              <a:ext uri="{FF2B5EF4-FFF2-40B4-BE49-F238E27FC236}">
                <a16:creationId xmlns:a16="http://schemas.microsoft.com/office/drawing/2014/main" id="{71D0A617-F133-DFC8-78E4-BEBF66B32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5642" y="73216"/>
            <a:ext cx="2242089" cy="805847"/>
          </a:xfrm>
          <a:prstGeom prst="rect">
            <a:avLst/>
          </a:prstGeom>
        </p:spPr>
      </p:pic>
      <p:sp>
        <p:nvSpPr>
          <p:cNvPr id="7" name="Title 1">
            <a:extLst>
              <a:ext uri="{FF2B5EF4-FFF2-40B4-BE49-F238E27FC236}">
                <a16:creationId xmlns:a16="http://schemas.microsoft.com/office/drawing/2014/main" id="{644FD1FF-BDB7-B711-FA13-E9AAB1930903}"/>
              </a:ext>
            </a:extLst>
          </p:cNvPr>
          <p:cNvSpPr txBox="1">
            <a:spLocks/>
          </p:cNvSpPr>
          <p:nvPr/>
        </p:nvSpPr>
        <p:spPr>
          <a:xfrm>
            <a:off x="6907623" y="2173658"/>
            <a:ext cx="4903377"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a:noFill/>
                </a:ln>
                <a:solidFill>
                  <a:srgbClr val="000000"/>
                </a:solidFill>
                <a:effectLst/>
                <a:uLnTx/>
                <a:uFillTx/>
                <a:latin typeface="Franklin Gothic Demi"/>
                <a:ea typeface="+mj-ea"/>
                <a:cs typeface="+mj-cs"/>
              </a:rPr>
              <a:t>Thank you</a:t>
            </a:r>
          </a:p>
        </p:txBody>
      </p:sp>
      <p:sp>
        <p:nvSpPr>
          <p:cNvPr id="8" name="Subtitle 10">
            <a:extLst>
              <a:ext uri="{FF2B5EF4-FFF2-40B4-BE49-F238E27FC236}">
                <a16:creationId xmlns:a16="http://schemas.microsoft.com/office/drawing/2014/main" id="{5C54C451-36A9-7907-03E9-420D8C07640A}"/>
              </a:ext>
            </a:extLst>
          </p:cNvPr>
          <p:cNvSpPr txBox="1">
            <a:spLocks/>
          </p:cNvSpPr>
          <p:nvPr/>
        </p:nvSpPr>
        <p:spPr>
          <a:xfrm>
            <a:off x="6905081" y="4044272"/>
            <a:ext cx="5190108" cy="1057791"/>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Franklin Gothic Book"/>
                <a:ea typeface="+mn-ea"/>
                <a:cs typeface="+mn-cs"/>
              </a:rPr>
              <a:t>Welcome the feedback to make us work better.</a:t>
            </a:r>
          </a:p>
        </p:txBody>
      </p:sp>
      <p:sp>
        <p:nvSpPr>
          <p:cNvPr id="11" name="Text Placeholder 8">
            <a:extLst>
              <a:ext uri="{FF2B5EF4-FFF2-40B4-BE49-F238E27FC236}">
                <a16:creationId xmlns:a16="http://schemas.microsoft.com/office/drawing/2014/main" id="{FA973A31-9F99-D4ED-7262-AB2DB8F52D8F}"/>
              </a:ext>
            </a:extLst>
          </p:cNvPr>
          <p:cNvSpPr txBox="1">
            <a:spLocks/>
          </p:cNvSpPr>
          <p:nvPr/>
        </p:nvSpPr>
        <p:spPr>
          <a:xfrm>
            <a:off x="6920403" y="5102063"/>
            <a:ext cx="4914900" cy="588795"/>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181C62"/>
                </a:solidFill>
                <a:effectLst/>
                <a:uLnTx/>
                <a:uFillTx/>
                <a:latin typeface="Franklin Gothic Book"/>
                <a:ea typeface="+mn-ea"/>
                <a:cs typeface="+mn-cs"/>
              </a:rPr>
              <a:t>Zhao Peilin</a:t>
            </a:r>
            <a:endParaRPr kumimoji="0" lang="en-US" sz="1600" b="0" i="0" u="none" strike="noStrike" kern="1200" cap="none" spc="0" normalizeH="0" baseline="0" noProof="0" dirty="0">
              <a:ln>
                <a:noFill/>
              </a:ln>
              <a:solidFill>
                <a:srgbClr val="181C62"/>
              </a:solidFill>
              <a:effectLst/>
              <a:uLnTx/>
              <a:uFillTx/>
              <a:latin typeface="Franklin Gothic Book"/>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181C62"/>
                </a:solidFill>
                <a:effectLst/>
                <a:uLnTx/>
                <a:uFillTx/>
                <a:latin typeface="Franklin Gothic Book"/>
                <a:ea typeface="+mn-ea"/>
                <a:cs typeface="+mn-cs"/>
              </a:rPr>
              <a:t>Peilin001@e.ntu.edu.sg</a:t>
            </a:r>
          </a:p>
        </p:txBody>
      </p:sp>
      <p:sp>
        <p:nvSpPr>
          <p:cNvPr id="12" name="矩形 11">
            <a:extLst>
              <a:ext uri="{FF2B5EF4-FFF2-40B4-BE49-F238E27FC236}">
                <a16:creationId xmlns:a16="http://schemas.microsoft.com/office/drawing/2014/main" id="{66441BAE-5DF4-C3EE-1A55-4113101FB0DE}"/>
              </a:ext>
            </a:extLst>
          </p:cNvPr>
          <p:cNvSpPr/>
          <p:nvPr/>
        </p:nvSpPr>
        <p:spPr>
          <a:xfrm>
            <a:off x="6907623" y="3012707"/>
            <a:ext cx="2592512" cy="125217"/>
          </a:xfrm>
          <a:prstGeom prst="rect">
            <a:avLst/>
          </a:prstGeom>
          <a:solidFill>
            <a:srgbClr val="181C6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 name="Picture 2">
            <a:extLst>
              <a:ext uri="{FF2B5EF4-FFF2-40B4-BE49-F238E27FC236}">
                <a16:creationId xmlns:a16="http://schemas.microsoft.com/office/drawing/2014/main" id="{4BB2A03A-806B-6DD4-6E01-55ECCA7673EB}"/>
              </a:ext>
            </a:extLst>
          </p:cNvPr>
          <p:cNvPicPr>
            <a:picLocks noChangeAspect="1"/>
          </p:cNvPicPr>
          <p:nvPr/>
        </p:nvPicPr>
        <p:blipFill>
          <a:blip r:embed="rId5"/>
          <a:stretch>
            <a:fillRect/>
          </a:stretch>
        </p:blipFill>
        <p:spPr>
          <a:xfrm>
            <a:off x="8447058" y="73215"/>
            <a:ext cx="1159208" cy="805848"/>
          </a:xfrm>
          <a:prstGeom prst="rect">
            <a:avLst/>
          </a:prstGeom>
        </p:spPr>
      </p:pic>
    </p:spTree>
    <p:extLst>
      <p:ext uri="{BB962C8B-B14F-4D97-AF65-F5344CB8AC3E}">
        <p14:creationId xmlns:p14="http://schemas.microsoft.com/office/powerpoint/2010/main" val="2797246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D8E984B-A821-CC4A-4AF2-0EA0AEDF45A8}"/>
              </a:ext>
            </a:extLst>
          </p:cNvPr>
          <p:cNvSpPr txBox="1">
            <a:spLocks/>
          </p:cNvSpPr>
          <p:nvPr/>
        </p:nvSpPr>
        <p:spPr>
          <a:xfrm>
            <a:off x="509475" y="358966"/>
            <a:ext cx="8057261"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altLang="zh-CN" sz="3200" b="1" dirty="0">
                <a:solidFill>
                  <a:schemeClr val="tx2"/>
                </a:solidFill>
                <a:latin typeface="+mj-lt"/>
                <a:cs typeface="Arial" panose="020B0604020202020204" pitchFamily="34" charset="0"/>
              </a:rPr>
              <a:t>How can we characterize the Mixed Traffic?</a:t>
            </a:r>
            <a:endParaRPr lang="en-US" sz="3200" b="1" dirty="0">
              <a:solidFill>
                <a:schemeClr val="tx2"/>
              </a:solidFill>
              <a:latin typeface="+mj-lt"/>
              <a:cs typeface="Arial" panose="020B0604020202020204" pitchFamily="34" charset="0"/>
            </a:endParaRPr>
          </a:p>
        </p:txBody>
      </p:sp>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3</a:t>
            </a:fld>
            <a:endParaRPr lang="en-US" dirty="0">
              <a:latin typeface="+mj-lt"/>
              <a:cs typeface="Times New Roman" panose="02020603050405020304" pitchFamily="18" charset="0"/>
            </a:endParaRPr>
          </a:p>
        </p:txBody>
      </p:sp>
      <p:pic>
        <p:nvPicPr>
          <p:cNvPr id="3" name="图片 2" descr="图形用户界面, 文本, 应用程序&#10;&#10;描述已自动生成">
            <a:extLst>
              <a:ext uri="{FF2B5EF4-FFF2-40B4-BE49-F238E27FC236}">
                <a16:creationId xmlns:a16="http://schemas.microsoft.com/office/drawing/2014/main" id="{DE5A1EBA-E985-AC02-7CC3-F25F52C52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61" y="1571208"/>
            <a:ext cx="11244468" cy="4851310"/>
          </a:xfrm>
          <a:prstGeom prst="rect">
            <a:avLst/>
          </a:prstGeom>
        </p:spPr>
      </p:pic>
      <p:sp>
        <p:nvSpPr>
          <p:cNvPr id="6" name="矩形 5">
            <a:extLst>
              <a:ext uri="{FF2B5EF4-FFF2-40B4-BE49-F238E27FC236}">
                <a16:creationId xmlns:a16="http://schemas.microsoft.com/office/drawing/2014/main" id="{D1061D73-05EC-AC03-E45F-CB1269242DC5}"/>
              </a:ext>
            </a:extLst>
          </p:cNvPr>
          <p:cNvSpPr/>
          <p:nvPr/>
        </p:nvSpPr>
        <p:spPr>
          <a:xfrm>
            <a:off x="0"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7" name="矩形 6">
            <a:extLst>
              <a:ext uri="{FF2B5EF4-FFF2-40B4-BE49-F238E27FC236}">
                <a16:creationId xmlns:a16="http://schemas.microsoft.com/office/drawing/2014/main" id="{CE80E8AD-6EAB-78BB-84A3-F323776C4276}"/>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8" name="矩形 7">
            <a:extLst>
              <a:ext uri="{FF2B5EF4-FFF2-40B4-BE49-F238E27FC236}">
                <a16:creationId xmlns:a16="http://schemas.microsoft.com/office/drawing/2014/main" id="{2332C5D4-97F3-8683-189E-F894387A36D4}"/>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16" name="矩形 15">
            <a:extLst>
              <a:ext uri="{FF2B5EF4-FFF2-40B4-BE49-F238E27FC236}">
                <a16:creationId xmlns:a16="http://schemas.microsoft.com/office/drawing/2014/main" id="{C2211B9F-5D2E-5BB4-3399-E6975654C69F}"/>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18" name="矩形 17">
            <a:extLst>
              <a:ext uri="{FF2B5EF4-FFF2-40B4-BE49-F238E27FC236}">
                <a16:creationId xmlns:a16="http://schemas.microsoft.com/office/drawing/2014/main" id="{463834BA-5E1B-76A7-0B63-5497BF9A5936}"/>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19" name="图片 2" descr="文本&#10;&#10;描述已自动生成">
            <a:extLst>
              <a:ext uri="{FF2B5EF4-FFF2-40B4-BE49-F238E27FC236}">
                <a16:creationId xmlns:a16="http://schemas.microsoft.com/office/drawing/2014/main" id="{4B3DCA53-3327-9A8B-CC99-5116D0C9B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20" name="Picture 2">
            <a:extLst>
              <a:ext uri="{FF2B5EF4-FFF2-40B4-BE49-F238E27FC236}">
                <a16:creationId xmlns:a16="http://schemas.microsoft.com/office/drawing/2014/main" id="{B6284192-816A-6CF6-3A64-43478ECFE1CC}"/>
              </a:ext>
            </a:extLst>
          </p:cNvPr>
          <p:cNvPicPr>
            <a:picLocks noChangeAspect="1"/>
          </p:cNvPicPr>
          <p:nvPr/>
        </p:nvPicPr>
        <p:blipFill>
          <a:blip r:embed="rId5"/>
          <a:stretch>
            <a:fillRect/>
          </a:stretch>
        </p:blipFill>
        <p:spPr>
          <a:xfrm>
            <a:off x="9332844" y="39760"/>
            <a:ext cx="946946" cy="658290"/>
          </a:xfrm>
          <a:prstGeom prst="rect">
            <a:avLst/>
          </a:prstGeom>
        </p:spPr>
      </p:pic>
    </p:spTree>
    <p:extLst>
      <p:ext uri="{BB962C8B-B14F-4D97-AF65-F5344CB8AC3E}">
        <p14:creationId xmlns:p14="http://schemas.microsoft.com/office/powerpoint/2010/main" val="3578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D8E984B-A821-CC4A-4AF2-0EA0AEDF45A8}"/>
              </a:ext>
            </a:extLst>
          </p:cNvPr>
          <p:cNvSpPr txBox="1">
            <a:spLocks/>
          </p:cNvSpPr>
          <p:nvPr/>
        </p:nvSpPr>
        <p:spPr>
          <a:xfrm>
            <a:off x="509475" y="358966"/>
            <a:ext cx="8057261"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altLang="zh-CN" sz="3200" b="1" dirty="0">
                <a:solidFill>
                  <a:schemeClr val="tx2"/>
                </a:solidFill>
                <a:latin typeface="+mj-lt"/>
                <a:cs typeface="Arial" panose="020B0604020202020204" pitchFamily="34" charset="0"/>
              </a:rPr>
              <a:t>CAV Clustering Strength</a:t>
            </a:r>
            <a:endParaRPr lang="en-US" sz="3200" b="1" dirty="0">
              <a:solidFill>
                <a:schemeClr val="tx2"/>
              </a:solidFill>
              <a:latin typeface="+mj-lt"/>
              <a:cs typeface="Arial" panose="020B0604020202020204" pitchFamily="34" charset="0"/>
            </a:endParaRPr>
          </a:p>
        </p:txBody>
      </p:sp>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4</a:t>
            </a:fld>
            <a:endParaRPr lang="en-US" dirty="0">
              <a:latin typeface="+mj-lt"/>
              <a:cs typeface="Times New Roman" panose="02020603050405020304" pitchFamily="18" charset="0"/>
            </a:endParaRPr>
          </a:p>
        </p:txBody>
      </p:sp>
      <p:sp>
        <p:nvSpPr>
          <p:cNvPr id="6" name="矩形 5">
            <a:extLst>
              <a:ext uri="{FF2B5EF4-FFF2-40B4-BE49-F238E27FC236}">
                <a16:creationId xmlns:a16="http://schemas.microsoft.com/office/drawing/2014/main" id="{D1061D73-05EC-AC03-E45F-CB1269242DC5}"/>
              </a:ext>
            </a:extLst>
          </p:cNvPr>
          <p:cNvSpPr/>
          <p:nvPr/>
        </p:nvSpPr>
        <p:spPr>
          <a:xfrm>
            <a:off x="0"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7" name="矩形 6">
            <a:extLst>
              <a:ext uri="{FF2B5EF4-FFF2-40B4-BE49-F238E27FC236}">
                <a16:creationId xmlns:a16="http://schemas.microsoft.com/office/drawing/2014/main" id="{CE80E8AD-6EAB-78BB-84A3-F323776C4276}"/>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8" name="矩形 7">
            <a:extLst>
              <a:ext uri="{FF2B5EF4-FFF2-40B4-BE49-F238E27FC236}">
                <a16:creationId xmlns:a16="http://schemas.microsoft.com/office/drawing/2014/main" id="{2332C5D4-97F3-8683-189E-F894387A36D4}"/>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16" name="矩形 15">
            <a:extLst>
              <a:ext uri="{FF2B5EF4-FFF2-40B4-BE49-F238E27FC236}">
                <a16:creationId xmlns:a16="http://schemas.microsoft.com/office/drawing/2014/main" id="{C2211B9F-5D2E-5BB4-3399-E6975654C69F}"/>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18" name="矩形 17">
            <a:extLst>
              <a:ext uri="{FF2B5EF4-FFF2-40B4-BE49-F238E27FC236}">
                <a16:creationId xmlns:a16="http://schemas.microsoft.com/office/drawing/2014/main" id="{463834BA-5E1B-76A7-0B63-5497BF9A5936}"/>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19" name="图片 2" descr="文本&#10;&#10;描述已自动生成">
            <a:extLst>
              <a:ext uri="{FF2B5EF4-FFF2-40B4-BE49-F238E27FC236}">
                <a16:creationId xmlns:a16="http://schemas.microsoft.com/office/drawing/2014/main" id="{4B3DCA53-3327-9A8B-CC99-5116D0C9B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20" name="Picture 2">
            <a:extLst>
              <a:ext uri="{FF2B5EF4-FFF2-40B4-BE49-F238E27FC236}">
                <a16:creationId xmlns:a16="http://schemas.microsoft.com/office/drawing/2014/main" id="{B6284192-816A-6CF6-3A64-43478ECFE1CC}"/>
              </a:ext>
            </a:extLst>
          </p:cNvPr>
          <p:cNvPicPr>
            <a:picLocks noChangeAspect="1"/>
          </p:cNvPicPr>
          <p:nvPr/>
        </p:nvPicPr>
        <p:blipFill>
          <a:blip r:embed="rId4"/>
          <a:stretch>
            <a:fillRect/>
          </a:stretch>
        </p:blipFill>
        <p:spPr>
          <a:xfrm>
            <a:off x="9332844" y="39760"/>
            <a:ext cx="946946" cy="658290"/>
          </a:xfrm>
          <a:prstGeom prst="rect">
            <a:avLst/>
          </a:prstGeom>
        </p:spPr>
      </p:pic>
      <p:pic>
        <p:nvPicPr>
          <p:cNvPr id="4" name="图片 3" descr="图形用户界面&#10;&#10;描述已自动生成">
            <a:extLst>
              <a:ext uri="{FF2B5EF4-FFF2-40B4-BE49-F238E27FC236}">
                <a16:creationId xmlns:a16="http://schemas.microsoft.com/office/drawing/2014/main" id="{9F3AD75F-BD06-6351-2067-3C3E109DBC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475" y="1680870"/>
            <a:ext cx="11525711" cy="2757112"/>
          </a:xfrm>
          <a:prstGeom prst="rect">
            <a:avLst/>
          </a:prstGeom>
        </p:spPr>
      </p:pic>
      <p:sp>
        <p:nvSpPr>
          <p:cNvPr id="9" name="文本框 8">
            <a:extLst>
              <a:ext uri="{FF2B5EF4-FFF2-40B4-BE49-F238E27FC236}">
                <a16:creationId xmlns:a16="http://schemas.microsoft.com/office/drawing/2014/main" id="{16357A4F-4E99-EB98-C7F7-5C2437BDC5D9}"/>
              </a:ext>
            </a:extLst>
          </p:cNvPr>
          <p:cNvSpPr txBox="1"/>
          <p:nvPr/>
        </p:nvSpPr>
        <p:spPr>
          <a:xfrm>
            <a:off x="619539" y="4922459"/>
            <a:ext cx="10952922" cy="95923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CAV clustering enables vehicles communication and platoon formation.</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Moving as a CAV platoon can increase the traffic efficiency.</a:t>
            </a:r>
          </a:p>
        </p:txBody>
      </p:sp>
    </p:spTree>
    <p:extLst>
      <p:ext uri="{BB962C8B-B14F-4D97-AF65-F5344CB8AC3E}">
        <p14:creationId xmlns:p14="http://schemas.microsoft.com/office/powerpoint/2010/main" val="719565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D8E984B-A821-CC4A-4AF2-0EA0AEDF45A8}"/>
              </a:ext>
            </a:extLst>
          </p:cNvPr>
          <p:cNvSpPr txBox="1">
            <a:spLocks/>
          </p:cNvSpPr>
          <p:nvPr/>
        </p:nvSpPr>
        <p:spPr>
          <a:xfrm>
            <a:off x="509475" y="358966"/>
            <a:ext cx="8057261"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Significance of Mixed Traffic Characteristics</a:t>
            </a:r>
          </a:p>
        </p:txBody>
      </p:sp>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5</a:t>
            </a:fld>
            <a:endParaRPr lang="en-US" dirty="0">
              <a:latin typeface="+mj-lt"/>
              <a:cs typeface="Times New Roman" panose="02020603050405020304" pitchFamily="18" charset="0"/>
            </a:endParaRPr>
          </a:p>
        </p:txBody>
      </p:sp>
      <p:sp>
        <p:nvSpPr>
          <p:cNvPr id="15" name="Rectangle 7">
            <a:extLst>
              <a:ext uri="{FF2B5EF4-FFF2-40B4-BE49-F238E27FC236}">
                <a16:creationId xmlns:a16="http://schemas.microsoft.com/office/drawing/2014/main" id="{62C74A56-95F0-E8AD-87F7-64440823F66C}"/>
              </a:ext>
            </a:extLst>
          </p:cNvPr>
          <p:cNvSpPr/>
          <p:nvPr/>
        </p:nvSpPr>
        <p:spPr>
          <a:xfrm>
            <a:off x="1673874" y="1852905"/>
            <a:ext cx="4595242" cy="1267981"/>
          </a:xfrm>
          <a:prstGeom prst="rect">
            <a:avLst/>
          </a:prstGeom>
          <a:solidFill>
            <a:srgbClr val="181C62"/>
          </a:solidFill>
          <a:ln w="12700" cap="flat" cmpd="sng" algn="ctr">
            <a:solidFill>
              <a:srgbClr val="000000"/>
            </a:solid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CAV Penetration Rate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solidFill>
                  <a:srgbClr val="FFFFFF"/>
                </a:solidFill>
                <a:latin typeface="Times New Roman" panose="02020603050405020304" pitchFamily="18" charset="0"/>
                <a:cs typeface="Times New Roman" panose="02020603050405020304" pitchFamily="18" charset="0"/>
              </a:rPr>
              <a:t>CAV Clustering Strength</a:t>
            </a:r>
            <a:endParaRPr kumimoji="0" lang="en-US"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t>
            </a:r>
          </a:p>
        </p:txBody>
      </p:sp>
      <p:sp>
        <p:nvSpPr>
          <p:cNvPr id="16" name="Rectangle 8">
            <a:extLst>
              <a:ext uri="{FF2B5EF4-FFF2-40B4-BE49-F238E27FC236}">
                <a16:creationId xmlns:a16="http://schemas.microsoft.com/office/drawing/2014/main" id="{D50FBE92-2CB0-386E-7158-BE8074BE5E40}"/>
              </a:ext>
            </a:extLst>
          </p:cNvPr>
          <p:cNvSpPr/>
          <p:nvPr/>
        </p:nvSpPr>
        <p:spPr>
          <a:xfrm>
            <a:off x="1673874" y="1461051"/>
            <a:ext cx="4595242" cy="391854"/>
          </a:xfrm>
          <a:prstGeom prst="rect">
            <a:avLst/>
          </a:prstGeom>
          <a:no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Mixed Traffic Characteristics</a:t>
            </a:r>
          </a:p>
        </p:txBody>
      </p:sp>
      <p:sp>
        <p:nvSpPr>
          <p:cNvPr id="18" name="Rectangle 9">
            <a:extLst>
              <a:ext uri="{FF2B5EF4-FFF2-40B4-BE49-F238E27FC236}">
                <a16:creationId xmlns:a16="http://schemas.microsoft.com/office/drawing/2014/main" id="{3410F580-C1BA-C68A-94D2-320B98EF485D}"/>
              </a:ext>
            </a:extLst>
          </p:cNvPr>
          <p:cNvSpPr/>
          <p:nvPr/>
        </p:nvSpPr>
        <p:spPr>
          <a:xfrm>
            <a:off x="6269115" y="1852401"/>
            <a:ext cx="4595242" cy="1268485"/>
          </a:xfrm>
          <a:prstGeom prst="rect">
            <a:avLst/>
          </a:prstGeom>
          <a:solidFill>
            <a:srgbClr val="D71440"/>
          </a:solidFill>
          <a:ln w="12700" cap="flat" cmpd="sng" algn="ctr">
            <a:solidFill>
              <a:srgbClr val="000000"/>
            </a:solid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solidFill>
                  <a:srgbClr val="FFFFFF"/>
                </a:solidFill>
                <a:latin typeface="Times New Roman" panose="02020603050405020304" pitchFamily="18" charset="0"/>
                <a:cs typeface="Times New Roman" panose="02020603050405020304" pitchFamily="18" charset="0"/>
              </a:rPr>
              <a:t>Capacity</a:t>
            </a:r>
            <a:endParaRPr kumimoji="0" lang="en-US"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solidFill>
                  <a:srgbClr val="FFFFFF"/>
                </a:solidFill>
                <a:latin typeface="Times New Roman" panose="02020603050405020304" pitchFamily="18" charset="0"/>
                <a:cs typeface="Times New Roman" panose="02020603050405020304" pitchFamily="18" charset="0"/>
              </a:rPr>
              <a:t>Safety</a:t>
            </a:r>
            <a:endParaRPr kumimoji="0" lang="en-US"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t>
            </a:r>
          </a:p>
        </p:txBody>
      </p:sp>
      <p:sp>
        <p:nvSpPr>
          <p:cNvPr id="19" name="Rectangle 10">
            <a:extLst>
              <a:ext uri="{FF2B5EF4-FFF2-40B4-BE49-F238E27FC236}">
                <a16:creationId xmlns:a16="http://schemas.microsoft.com/office/drawing/2014/main" id="{FF0640C7-B973-C64F-C9FE-44BF07EDE06F}"/>
              </a:ext>
            </a:extLst>
          </p:cNvPr>
          <p:cNvSpPr/>
          <p:nvPr/>
        </p:nvSpPr>
        <p:spPr>
          <a:xfrm>
            <a:off x="6269114" y="1461051"/>
            <a:ext cx="4595243" cy="391351"/>
          </a:xfrm>
          <a:prstGeom prst="rect">
            <a:avLst/>
          </a:prstGeom>
          <a:no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Traditional Traffic Characteristics </a:t>
            </a:r>
          </a:p>
        </p:txBody>
      </p:sp>
      <p:sp>
        <p:nvSpPr>
          <p:cNvPr id="20" name="Arrow: Curved Down 11">
            <a:extLst>
              <a:ext uri="{FF2B5EF4-FFF2-40B4-BE49-F238E27FC236}">
                <a16:creationId xmlns:a16="http://schemas.microsoft.com/office/drawing/2014/main" id="{2B9F2F82-CA2F-0930-29C1-827A3F1EB106}"/>
              </a:ext>
            </a:extLst>
          </p:cNvPr>
          <p:cNvSpPr/>
          <p:nvPr/>
        </p:nvSpPr>
        <p:spPr>
          <a:xfrm flipV="1">
            <a:off x="3543907" y="3130825"/>
            <a:ext cx="5381432" cy="885996"/>
          </a:xfrm>
          <a:prstGeom prst="curvedDownArrow">
            <a:avLst/>
          </a:prstGeom>
          <a:solidFill>
            <a:srgbClr val="FFFFFF">
              <a:lumMod val="85000"/>
            </a:srgbClr>
          </a:solidFill>
          <a:ln w="12700" cap="flat" cmpd="sng" algn="ctr">
            <a:solidFill>
              <a:srgbClr val="FFFFFF">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anklin Gothic Book"/>
              <a:ea typeface="+mn-ea"/>
              <a:cs typeface="+mn-cs"/>
            </a:endParaRPr>
          </a:p>
        </p:txBody>
      </p:sp>
      <p:sp>
        <p:nvSpPr>
          <p:cNvPr id="4" name="箭头: 下 3">
            <a:extLst>
              <a:ext uri="{FF2B5EF4-FFF2-40B4-BE49-F238E27FC236}">
                <a16:creationId xmlns:a16="http://schemas.microsoft.com/office/drawing/2014/main" id="{63240BB7-ADB8-B5C4-0E0D-4B8013407CEC}"/>
              </a:ext>
            </a:extLst>
          </p:cNvPr>
          <p:cNvSpPr/>
          <p:nvPr/>
        </p:nvSpPr>
        <p:spPr>
          <a:xfrm>
            <a:off x="5924557" y="4059481"/>
            <a:ext cx="689113" cy="391855"/>
          </a:xfrm>
          <a:prstGeom prst="downArrow">
            <a:avLst/>
          </a:prstGeom>
          <a:solidFill>
            <a:srgbClr val="181C62"/>
          </a:solidFill>
          <a:ln>
            <a:solidFill>
              <a:srgbClr val="181C6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573EE6B3-B9EA-269B-3881-7118FEC95C8E}"/>
              </a:ext>
            </a:extLst>
          </p:cNvPr>
          <p:cNvSpPr/>
          <p:nvPr/>
        </p:nvSpPr>
        <p:spPr>
          <a:xfrm>
            <a:off x="3971494" y="4965314"/>
            <a:ext cx="4595242" cy="1267981"/>
          </a:xfrm>
          <a:prstGeom prst="rect">
            <a:avLst/>
          </a:prstGeom>
          <a:solidFill>
            <a:srgbClr val="D5D5D5"/>
          </a:solidFill>
          <a:ln w="12700" cap="flat" cmpd="sng" algn="ctr">
            <a:solidFill>
              <a:srgbClr val="000000"/>
            </a:solid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Mixed Traffic Management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solidFill>
                  <a:sysClr val="windowText" lastClr="000000"/>
                </a:solidFill>
                <a:latin typeface="Times New Roman" panose="02020603050405020304" pitchFamily="18" charset="0"/>
                <a:cs typeface="Times New Roman" panose="02020603050405020304" pitchFamily="18" charset="0"/>
              </a:rPr>
              <a:t>CAV Platoon Control</a:t>
            </a:r>
            <a:endParaRPr kumimoji="0" 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C1200401-795A-CFAD-7D5A-608535378A3A}"/>
              </a:ext>
            </a:extLst>
          </p:cNvPr>
          <p:cNvSpPr/>
          <p:nvPr/>
        </p:nvSpPr>
        <p:spPr>
          <a:xfrm>
            <a:off x="3971494" y="4573460"/>
            <a:ext cx="4595242" cy="391854"/>
          </a:xfrm>
          <a:prstGeom prst="rect">
            <a:avLst/>
          </a:prstGeom>
          <a:no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Significance</a:t>
            </a:r>
          </a:p>
        </p:txBody>
      </p:sp>
      <p:sp>
        <p:nvSpPr>
          <p:cNvPr id="11" name="矩形 10">
            <a:extLst>
              <a:ext uri="{FF2B5EF4-FFF2-40B4-BE49-F238E27FC236}">
                <a16:creationId xmlns:a16="http://schemas.microsoft.com/office/drawing/2014/main" id="{333464C9-D6E9-F01C-6B4F-F117AE0A15C9}"/>
              </a:ext>
            </a:extLst>
          </p:cNvPr>
          <p:cNvSpPr/>
          <p:nvPr/>
        </p:nvSpPr>
        <p:spPr>
          <a:xfrm>
            <a:off x="0"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12" name="矩形 11">
            <a:extLst>
              <a:ext uri="{FF2B5EF4-FFF2-40B4-BE49-F238E27FC236}">
                <a16:creationId xmlns:a16="http://schemas.microsoft.com/office/drawing/2014/main" id="{E44585FA-D8F1-4A5A-C043-E4D0A1B86B1E}"/>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13" name="矩形 12">
            <a:extLst>
              <a:ext uri="{FF2B5EF4-FFF2-40B4-BE49-F238E27FC236}">
                <a16:creationId xmlns:a16="http://schemas.microsoft.com/office/drawing/2014/main" id="{668C7EAB-EE0B-9A30-668E-427D591BF2E3}"/>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14" name="矩形 13">
            <a:extLst>
              <a:ext uri="{FF2B5EF4-FFF2-40B4-BE49-F238E27FC236}">
                <a16:creationId xmlns:a16="http://schemas.microsoft.com/office/drawing/2014/main" id="{F088C0BC-6150-D63A-4901-0A63EFCE0EC4}"/>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21" name="矩形 20">
            <a:extLst>
              <a:ext uri="{FF2B5EF4-FFF2-40B4-BE49-F238E27FC236}">
                <a16:creationId xmlns:a16="http://schemas.microsoft.com/office/drawing/2014/main" id="{0F4FC3FE-213B-CAD3-A4FD-D4F943BAED89}"/>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22" name="图片 2" descr="文本&#10;&#10;描述已自动生成">
            <a:extLst>
              <a:ext uri="{FF2B5EF4-FFF2-40B4-BE49-F238E27FC236}">
                <a16:creationId xmlns:a16="http://schemas.microsoft.com/office/drawing/2014/main" id="{0C7F81DE-B22E-10ED-DEDA-C7DF5335B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29" name="Picture 2">
            <a:extLst>
              <a:ext uri="{FF2B5EF4-FFF2-40B4-BE49-F238E27FC236}">
                <a16:creationId xmlns:a16="http://schemas.microsoft.com/office/drawing/2014/main" id="{2CD95F30-2EAD-B613-FD9B-0D2756088495}"/>
              </a:ext>
            </a:extLst>
          </p:cNvPr>
          <p:cNvPicPr>
            <a:picLocks noChangeAspect="1"/>
          </p:cNvPicPr>
          <p:nvPr/>
        </p:nvPicPr>
        <p:blipFill>
          <a:blip r:embed="rId4"/>
          <a:stretch>
            <a:fillRect/>
          </a:stretch>
        </p:blipFill>
        <p:spPr>
          <a:xfrm>
            <a:off x="9332844" y="39760"/>
            <a:ext cx="946946" cy="658290"/>
          </a:xfrm>
          <a:prstGeom prst="rect">
            <a:avLst/>
          </a:prstGeom>
        </p:spPr>
      </p:pic>
    </p:spTree>
    <p:extLst>
      <p:ext uri="{BB962C8B-B14F-4D97-AF65-F5344CB8AC3E}">
        <p14:creationId xmlns:p14="http://schemas.microsoft.com/office/powerpoint/2010/main" val="66504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D8E984B-A821-CC4A-4AF2-0EA0AEDF45A8}"/>
              </a:ext>
            </a:extLst>
          </p:cNvPr>
          <p:cNvSpPr txBox="1">
            <a:spLocks/>
          </p:cNvSpPr>
          <p:nvPr/>
        </p:nvSpPr>
        <p:spPr>
          <a:xfrm>
            <a:off x="509475" y="358966"/>
            <a:ext cx="8057261"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Research Gap</a:t>
            </a:r>
          </a:p>
        </p:txBody>
      </p:sp>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6</a:t>
            </a:fld>
            <a:endParaRPr lang="en-US" dirty="0">
              <a:latin typeface="+mj-lt"/>
              <a:cs typeface="Times New Roman" panose="02020603050405020304" pitchFamily="18" charset="0"/>
            </a:endParaRPr>
          </a:p>
        </p:txBody>
      </p:sp>
      <p:sp>
        <p:nvSpPr>
          <p:cNvPr id="6" name="矩形 5">
            <a:extLst>
              <a:ext uri="{FF2B5EF4-FFF2-40B4-BE49-F238E27FC236}">
                <a16:creationId xmlns:a16="http://schemas.microsoft.com/office/drawing/2014/main" id="{209C2763-31A7-C2A4-C644-BD7B1E5D316C}"/>
              </a:ext>
            </a:extLst>
          </p:cNvPr>
          <p:cNvSpPr/>
          <p:nvPr/>
        </p:nvSpPr>
        <p:spPr>
          <a:xfrm>
            <a:off x="695744" y="2604382"/>
            <a:ext cx="2087217" cy="427382"/>
          </a:xfrm>
          <a:prstGeom prst="rect">
            <a:avLst/>
          </a:prstGeom>
          <a:solidFill>
            <a:srgbClr val="181C6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Mixed Traffic</a:t>
            </a:r>
            <a:endParaRPr lang="zh-CN" altLang="en-US" sz="2400" dirty="0">
              <a:latin typeface="Times New Roman" panose="02020603050405020304" pitchFamily="18" charset="0"/>
              <a:cs typeface="Times New Roman" panose="02020603050405020304" pitchFamily="18" charset="0"/>
            </a:endParaRPr>
          </a:p>
        </p:txBody>
      </p:sp>
      <p:sp>
        <p:nvSpPr>
          <p:cNvPr id="7" name="左大括号 6">
            <a:extLst>
              <a:ext uri="{FF2B5EF4-FFF2-40B4-BE49-F238E27FC236}">
                <a16:creationId xmlns:a16="http://schemas.microsoft.com/office/drawing/2014/main" id="{8EC861D8-8A28-6444-5875-99EDA1E7185C}"/>
              </a:ext>
            </a:extLst>
          </p:cNvPr>
          <p:cNvSpPr/>
          <p:nvPr/>
        </p:nvSpPr>
        <p:spPr>
          <a:xfrm>
            <a:off x="2802839" y="2246573"/>
            <a:ext cx="407505" cy="1143000"/>
          </a:xfrm>
          <a:prstGeom prst="leftBrace">
            <a:avLst/>
          </a:prstGeom>
          <a:noFill/>
          <a:ln>
            <a:solidFill>
              <a:srgbClr val="181C6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E11B511-93B8-51A6-5EE0-0FA3F1ED1657}"/>
              </a:ext>
            </a:extLst>
          </p:cNvPr>
          <p:cNvSpPr/>
          <p:nvPr/>
        </p:nvSpPr>
        <p:spPr>
          <a:xfrm>
            <a:off x="3230226" y="2032882"/>
            <a:ext cx="6334821" cy="427382"/>
          </a:xfrm>
          <a:prstGeom prst="rect">
            <a:avLst/>
          </a:prstGeom>
          <a:solidFill>
            <a:srgbClr val="D71440"/>
          </a:solidFill>
          <a:ln>
            <a:solidFill>
              <a:srgbClr val="D7144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latin typeface="Times New Roman" panose="02020603050405020304" pitchFamily="18" charset="0"/>
                <a:cs typeface="Times New Roman" panose="02020603050405020304" pitchFamily="18" charset="0"/>
              </a:rPr>
              <a:t>CAV Penetration Rate: proportion of CAVs</a:t>
            </a:r>
            <a:endParaRPr lang="zh-CN" altLang="en-US" sz="2400"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6FE2024D-E3DE-EF03-6663-64469414C525}"/>
              </a:ext>
            </a:extLst>
          </p:cNvPr>
          <p:cNvSpPr/>
          <p:nvPr/>
        </p:nvSpPr>
        <p:spPr>
          <a:xfrm>
            <a:off x="3230226" y="3175882"/>
            <a:ext cx="6334822" cy="427382"/>
          </a:xfrm>
          <a:prstGeom prst="rect">
            <a:avLst/>
          </a:prstGeom>
          <a:solidFill>
            <a:srgbClr val="D71440"/>
          </a:solidFill>
          <a:ln>
            <a:solidFill>
              <a:srgbClr val="D7144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CAV Clustering Strength: Platooning Intensity (PI)</a:t>
            </a:r>
            <a:endParaRPr lang="zh-CN" altLang="en-US" sz="2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83C477F-6A1E-0D12-C71A-C23A64F96157}"/>
              </a:ext>
            </a:extLst>
          </p:cNvPr>
          <p:cNvSpPr txBox="1"/>
          <p:nvPr/>
        </p:nvSpPr>
        <p:spPr>
          <a:xfrm>
            <a:off x="9547902" y="1998599"/>
            <a:ext cx="2132315" cy="461665"/>
          </a:xfrm>
          <a:prstGeom prst="rect">
            <a:avLst/>
          </a:prstGeom>
          <a:noFill/>
        </p:spPr>
        <p:txBody>
          <a:bodyPr wrap="none" rtlCol="0">
            <a:spAutoFit/>
          </a:bodyPr>
          <a:lstStyle/>
          <a:p>
            <a:r>
              <a:rPr lang="en-US" altLang="zh-CN" sz="2400" dirty="0">
                <a:solidFill>
                  <a:srgbClr val="181C62"/>
                </a:solidFill>
                <a:latin typeface="Times New Roman" panose="02020603050405020304" pitchFamily="18" charset="0"/>
                <a:cs typeface="Times New Roman" panose="02020603050405020304" pitchFamily="18" charset="0"/>
              </a:rPr>
              <a:t>Straightforward</a:t>
            </a:r>
            <a:endParaRPr lang="zh-CN" altLang="en-US" sz="2400" dirty="0">
              <a:solidFill>
                <a:srgbClr val="181C62"/>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8A705F52-7A02-AFFE-8E1B-6EA400B94B98}"/>
              </a:ext>
            </a:extLst>
          </p:cNvPr>
          <p:cNvSpPr txBox="1"/>
          <p:nvPr/>
        </p:nvSpPr>
        <p:spPr>
          <a:xfrm>
            <a:off x="9803580" y="3134648"/>
            <a:ext cx="1620957" cy="461665"/>
          </a:xfrm>
          <a:prstGeom prst="rect">
            <a:avLst/>
          </a:prstGeom>
          <a:noFill/>
        </p:spPr>
        <p:txBody>
          <a:bodyPr wrap="none" rtlCol="0">
            <a:spAutoFit/>
          </a:bodyPr>
          <a:lstStyle/>
          <a:p>
            <a:r>
              <a:rPr lang="en-US" altLang="zh-CN" sz="2400" dirty="0">
                <a:solidFill>
                  <a:srgbClr val="181C62"/>
                </a:solidFill>
                <a:latin typeface="Times New Roman" panose="02020603050405020304" pitchFamily="18" charset="0"/>
                <a:cs typeface="Times New Roman" panose="02020603050405020304" pitchFamily="18" charset="0"/>
              </a:rPr>
              <a:t>Ambiguous</a:t>
            </a:r>
            <a:endParaRPr lang="zh-CN" altLang="en-US" sz="2400" dirty="0">
              <a:solidFill>
                <a:srgbClr val="181C62"/>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8ED2C454-F8DD-BAE5-F9A9-3D4FC6673D68}"/>
              </a:ext>
            </a:extLst>
          </p:cNvPr>
          <p:cNvSpPr txBox="1"/>
          <p:nvPr/>
        </p:nvSpPr>
        <p:spPr>
          <a:xfrm>
            <a:off x="695744" y="4397414"/>
            <a:ext cx="10863464" cy="1569660"/>
          </a:xfrm>
          <a:prstGeom prst="rect">
            <a:avLst/>
          </a:prstGeom>
          <a:noFill/>
          <a:ln w="38100">
            <a:solidFill>
              <a:srgbClr val="D71440"/>
            </a:solidFill>
          </a:ln>
        </p:spPr>
        <p:txBody>
          <a:bodyPr wrap="square">
            <a:spAutoFit/>
          </a:bodyPr>
          <a:lstStyle/>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Platooning Intensity (PI) is proposed to measure CAV clustering strength, but existing definitions of PI exhibit certain limitations.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Hence, traffic analysis, specifically the impact of CAV clustering strength on traffic capacity, based on these PIs requires further refinement.</a:t>
            </a:r>
            <a:endParaRPr lang="zh-CN" altLang="en-US" sz="2400"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Tree>
    <p:extLst>
      <p:ext uri="{BB962C8B-B14F-4D97-AF65-F5344CB8AC3E}">
        <p14:creationId xmlns:p14="http://schemas.microsoft.com/office/powerpoint/2010/main" val="1440588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7</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2" name="Title 1">
            <a:hlinkClick r:id="" action="ppaction://noaction"/>
            <a:extLst>
              <a:ext uri="{FF2B5EF4-FFF2-40B4-BE49-F238E27FC236}">
                <a16:creationId xmlns:a16="http://schemas.microsoft.com/office/drawing/2014/main" id="{476B88A5-507B-5785-B101-BF07817C2E69}"/>
              </a:ext>
            </a:extLst>
          </p:cNvPr>
          <p:cNvSpPr txBox="1">
            <a:spLocks/>
          </p:cNvSpPr>
          <p:nvPr/>
        </p:nvSpPr>
        <p:spPr>
          <a:xfrm>
            <a:off x="509475" y="358966"/>
            <a:ext cx="11072925"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Existing Definitions of Platooning Intensity</a:t>
            </a:r>
          </a:p>
        </p:txBody>
      </p:sp>
      <p:graphicFrame>
        <p:nvGraphicFramePr>
          <p:cNvPr id="4" name="Table Placeholder 7">
            <a:extLst>
              <a:ext uri="{FF2B5EF4-FFF2-40B4-BE49-F238E27FC236}">
                <a16:creationId xmlns:a16="http://schemas.microsoft.com/office/drawing/2014/main" id="{A16F76BA-51BF-170B-7C8E-0FE72044960B}"/>
              </a:ext>
            </a:extLst>
          </p:cNvPr>
          <p:cNvGraphicFramePr>
            <a:graphicFrameLocks/>
          </p:cNvGraphicFramePr>
          <p:nvPr>
            <p:extLst>
              <p:ext uri="{D42A27DB-BD31-4B8C-83A1-F6EECF244321}">
                <p14:modId xmlns:p14="http://schemas.microsoft.com/office/powerpoint/2010/main" val="2587285638"/>
              </p:ext>
            </p:extLst>
          </p:nvPr>
        </p:nvGraphicFramePr>
        <p:xfrm>
          <a:off x="306705" y="1442332"/>
          <a:ext cx="11578590" cy="3119120"/>
        </p:xfrm>
        <a:graphic>
          <a:graphicData uri="http://schemas.openxmlformats.org/drawingml/2006/table">
            <a:tbl>
              <a:tblPr firstRow="1" bandRow="1"/>
              <a:tblGrid>
                <a:gridCol w="1084773">
                  <a:extLst>
                    <a:ext uri="{9D8B030D-6E8A-4147-A177-3AD203B41FA5}">
                      <a16:colId xmlns:a16="http://schemas.microsoft.com/office/drawing/2014/main" val="2005909195"/>
                    </a:ext>
                  </a:extLst>
                </a:gridCol>
                <a:gridCol w="6342822">
                  <a:extLst>
                    <a:ext uri="{9D8B030D-6E8A-4147-A177-3AD203B41FA5}">
                      <a16:colId xmlns:a16="http://schemas.microsoft.com/office/drawing/2014/main" val="3902508995"/>
                    </a:ext>
                  </a:extLst>
                </a:gridCol>
                <a:gridCol w="4150995">
                  <a:extLst>
                    <a:ext uri="{9D8B030D-6E8A-4147-A177-3AD203B41FA5}">
                      <a16:colId xmlns:a16="http://schemas.microsoft.com/office/drawing/2014/main" val="1589140152"/>
                    </a:ext>
                  </a:extLst>
                </a:gridCol>
              </a:tblGrid>
              <a:tr h="370840">
                <a:tc>
                  <a:txBody>
                    <a:bodyPr/>
                    <a:lstStyle>
                      <a:lvl1pPr marL="0" algn="l" defTabSz="609585" rtl="0" eaLnBrk="1" latinLnBrk="0" hangingPunct="1">
                        <a:defRPr sz="2400" b="1" kern="1200">
                          <a:solidFill>
                            <a:schemeClr val="lt1"/>
                          </a:solidFill>
                          <a:latin typeface="Franklin Gothic Book"/>
                        </a:defRPr>
                      </a:lvl1pPr>
                      <a:lvl2pPr marL="609585" algn="l" defTabSz="609585" rtl="0" eaLnBrk="1" latinLnBrk="0" hangingPunct="1">
                        <a:defRPr sz="2400" b="1" kern="1200">
                          <a:solidFill>
                            <a:schemeClr val="lt1"/>
                          </a:solidFill>
                          <a:latin typeface="Franklin Gothic Book"/>
                        </a:defRPr>
                      </a:lvl2pPr>
                      <a:lvl3pPr marL="1219170" algn="l" defTabSz="609585" rtl="0" eaLnBrk="1" latinLnBrk="0" hangingPunct="1">
                        <a:defRPr sz="2400" b="1" kern="1200">
                          <a:solidFill>
                            <a:schemeClr val="lt1"/>
                          </a:solidFill>
                          <a:latin typeface="Franklin Gothic Book"/>
                        </a:defRPr>
                      </a:lvl3pPr>
                      <a:lvl4pPr marL="1828754" algn="l" defTabSz="609585" rtl="0" eaLnBrk="1" latinLnBrk="0" hangingPunct="1">
                        <a:defRPr sz="2400" b="1" kern="1200">
                          <a:solidFill>
                            <a:schemeClr val="lt1"/>
                          </a:solidFill>
                          <a:latin typeface="Franklin Gothic Book"/>
                        </a:defRPr>
                      </a:lvl4pPr>
                      <a:lvl5pPr marL="2438339" algn="l" defTabSz="609585" rtl="0" eaLnBrk="1" latinLnBrk="0" hangingPunct="1">
                        <a:defRPr sz="2400" b="1" kern="1200">
                          <a:solidFill>
                            <a:schemeClr val="lt1"/>
                          </a:solidFill>
                          <a:latin typeface="Franklin Gothic Book"/>
                        </a:defRPr>
                      </a:lvl5pPr>
                      <a:lvl6pPr marL="3047924" algn="l" defTabSz="609585" rtl="0" eaLnBrk="1" latinLnBrk="0" hangingPunct="1">
                        <a:defRPr sz="2400" b="1" kern="1200">
                          <a:solidFill>
                            <a:schemeClr val="lt1"/>
                          </a:solidFill>
                          <a:latin typeface="Franklin Gothic Book"/>
                        </a:defRPr>
                      </a:lvl6pPr>
                      <a:lvl7pPr marL="3657509" algn="l" defTabSz="609585" rtl="0" eaLnBrk="1" latinLnBrk="0" hangingPunct="1">
                        <a:defRPr sz="2400" b="1" kern="1200">
                          <a:solidFill>
                            <a:schemeClr val="lt1"/>
                          </a:solidFill>
                          <a:latin typeface="Franklin Gothic Book"/>
                        </a:defRPr>
                      </a:lvl7pPr>
                      <a:lvl8pPr marL="4267093" algn="l" defTabSz="609585" rtl="0" eaLnBrk="1" latinLnBrk="0" hangingPunct="1">
                        <a:defRPr sz="2400" b="1" kern="1200">
                          <a:solidFill>
                            <a:schemeClr val="lt1"/>
                          </a:solidFill>
                          <a:latin typeface="Franklin Gothic Book"/>
                        </a:defRPr>
                      </a:lvl8pPr>
                      <a:lvl9pPr marL="4876678" algn="l" defTabSz="609585" rtl="0" eaLnBrk="1" latinLnBrk="0" hangingPunct="1">
                        <a:defRPr sz="2400" b="1" kern="1200">
                          <a:solidFill>
                            <a:schemeClr val="lt1"/>
                          </a:solidFill>
                          <a:latin typeface="Franklin Gothic Book"/>
                        </a:defRPr>
                      </a:lvl9pPr>
                    </a:lstStyle>
                    <a:p>
                      <a:pPr algn="ctr"/>
                      <a:r>
                        <a:rPr lang="en-US" sz="2000" dirty="0">
                          <a:latin typeface="Arial" panose="020B0604020202020204" pitchFamily="34" charset="0"/>
                          <a:cs typeface="Arial" panose="020B0604020202020204" pitchFamily="34" charset="0"/>
                        </a:rPr>
                        <a:t>Source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71440"/>
                    </a:solidFill>
                  </a:tcPr>
                </a:tc>
                <a:tc>
                  <a:txBody>
                    <a:bodyPr/>
                    <a:lstStyle>
                      <a:lvl1pPr marL="0" algn="l" defTabSz="609585" rtl="0" eaLnBrk="1" latinLnBrk="0" hangingPunct="1">
                        <a:defRPr sz="2400" b="1" kern="1200">
                          <a:solidFill>
                            <a:schemeClr val="lt1"/>
                          </a:solidFill>
                          <a:latin typeface="Franklin Gothic Book"/>
                        </a:defRPr>
                      </a:lvl1pPr>
                      <a:lvl2pPr marL="609585" algn="l" defTabSz="609585" rtl="0" eaLnBrk="1" latinLnBrk="0" hangingPunct="1">
                        <a:defRPr sz="2400" b="1" kern="1200">
                          <a:solidFill>
                            <a:schemeClr val="lt1"/>
                          </a:solidFill>
                          <a:latin typeface="Franklin Gothic Book"/>
                        </a:defRPr>
                      </a:lvl2pPr>
                      <a:lvl3pPr marL="1219170" algn="l" defTabSz="609585" rtl="0" eaLnBrk="1" latinLnBrk="0" hangingPunct="1">
                        <a:defRPr sz="2400" b="1" kern="1200">
                          <a:solidFill>
                            <a:schemeClr val="lt1"/>
                          </a:solidFill>
                          <a:latin typeface="Franklin Gothic Book"/>
                        </a:defRPr>
                      </a:lvl3pPr>
                      <a:lvl4pPr marL="1828754" algn="l" defTabSz="609585" rtl="0" eaLnBrk="1" latinLnBrk="0" hangingPunct="1">
                        <a:defRPr sz="2400" b="1" kern="1200">
                          <a:solidFill>
                            <a:schemeClr val="lt1"/>
                          </a:solidFill>
                          <a:latin typeface="Franklin Gothic Book"/>
                        </a:defRPr>
                      </a:lvl4pPr>
                      <a:lvl5pPr marL="2438339" algn="l" defTabSz="609585" rtl="0" eaLnBrk="1" latinLnBrk="0" hangingPunct="1">
                        <a:defRPr sz="2400" b="1" kern="1200">
                          <a:solidFill>
                            <a:schemeClr val="lt1"/>
                          </a:solidFill>
                          <a:latin typeface="Franklin Gothic Book"/>
                        </a:defRPr>
                      </a:lvl5pPr>
                      <a:lvl6pPr marL="3047924" algn="l" defTabSz="609585" rtl="0" eaLnBrk="1" latinLnBrk="0" hangingPunct="1">
                        <a:defRPr sz="2400" b="1" kern="1200">
                          <a:solidFill>
                            <a:schemeClr val="lt1"/>
                          </a:solidFill>
                          <a:latin typeface="Franklin Gothic Book"/>
                        </a:defRPr>
                      </a:lvl6pPr>
                      <a:lvl7pPr marL="3657509" algn="l" defTabSz="609585" rtl="0" eaLnBrk="1" latinLnBrk="0" hangingPunct="1">
                        <a:defRPr sz="2400" b="1" kern="1200">
                          <a:solidFill>
                            <a:schemeClr val="lt1"/>
                          </a:solidFill>
                          <a:latin typeface="Franklin Gothic Book"/>
                        </a:defRPr>
                      </a:lvl7pPr>
                      <a:lvl8pPr marL="4267093" algn="l" defTabSz="609585" rtl="0" eaLnBrk="1" latinLnBrk="0" hangingPunct="1">
                        <a:defRPr sz="2400" b="1" kern="1200">
                          <a:solidFill>
                            <a:schemeClr val="lt1"/>
                          </a:solidFill>
                          <a:latin typeface="Franklin Gothic Book"/>
                        </a:defRPr>
                      </a:lvl8pPr>
                      <a:lvl9pPr marL="4876678" algn="l" defTabSz="609585" rtl="0" eaLnBrk="1" latinLnBrk="0" hangingPunct="1">
                        <a:defRPr sz="2400" b="1" kern="1200">
                          <a:solidFill>
                            <a:schemeClr val="lt1"/>
                          </a:solidFill>
                          <a:latin typeface="Franklin Gothic Book"/>
                        </a:defRPr>
                      </a:lvl9pPr>
                    </a:lstStyle>
                    <a:p>
                      <a:pPr algn="ctr"/>
                      <a:r>
                        <a:rPr lang="en-US" sz="2000" dirty="0">
                          <a:latin typeface="Arial" panose="020B0604020202020204" pitchFamily="34" charset="0"/>
                          <a:cs typeface="Arial" panose="020B0604020202020204" pitchFamily="34" charset="0"/>
                        </a:rPr>
                        <a:t>Definition</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71440"/>
                    </a:solidFill>
                  </a:tcPr>
                </a:tc>
                <a:tc>
                  <a:txBody>
                    <a:bodyPr/>
                    <a:lstStyle>
                      <a:lvl1pPr marL="0" algn="l" defTabSz="609585" rtl="0" eaLnBrk="1" latinLnBrk="0" hangingPunct="1">
                        <a:defRPr sz="2400" b="1" kern="1200">
                          <a:solidFill>
                            <a:schemeClr val="lt1"/>
                          </a:solidFill>
                          <a:latin typeface="Franklin Gothic Book"/>
                        </a:defRPr>
                      </a:lvl1pPr>
                      <a:lvl2pPr marL="609585" algn="l" defTabSz="609585" rtl="0" eaLnBrk="1" latinLnBrk="0" hangingPunct="1">
                        <a:defRPr sz="2400" b="1" kern="1200">
                          <a:solidFill>
                            <a:schemeClr val="lt1"/>
                          </a:solidFill>
                          <a:latin typeface="Franklin Gothic Book"/>
                        </a:defRPr>
                      </a:lvl2pPr>
                      <a:lvl3pPr marL="1219170" algn="l" defTabSz="609585" rtl="0" eaLnBrk="1" latinLnBrk="0" hangingPunct="1">
                        <a:defRPr sz="2400" b="1" kern="1200">
                          <a:solidFill>
                            <a:schemeClr val="lt1"/>
                          </a:solidFill>
                          <a:latin typeface="Franklin Gothic Book"/>
                        </a:defRPr>
                      </a:lvl3pPr>
                      <a:lvl4pPr marL="1828754" algn="l" defTabSz="609585" rtl="0" eaLnBrk="1" latinLnBrk="0" hangingPunct="1">
                        <a:defRPr sz="2400" b="1" kern="1200">
                          <a:solidFill>
                            <a:schemeClr val="lt1"/>
                          </a:solidFill>
                          <a:latin typeface="Franklin Gothic Book"/>
                        </a:defRPr>
                      </a:lvl4pPr>
                      <a:lvl5pPr marL="2438339" algn="l" defTabSz="609585" rtl="0" eaLnBrk="1" latinLnBrk="0" hangingPunct="1">
                        <a:defRPr sz="2400" b="1" kern="1200">
                          <a:solidFill>
                            <a:schemeClr val="lt1"/>
                          </a:solidFill>
                          <a:latin typeface="Franklin Gothic Book"/>
                        </a:defRPr>
                      </a:lvl5pPr>
                      <a:lvl6pPr marL="3047924" algn="l" defTabSz="609585" rtl="0" eaLnBrk="1" latinLnBrk="0" hangingPunct="1">
                        <a:defRPr sz="2400" b="1" kern="1200">
                          <a:solidFill>
                            <a:schemeClr val="lt1"/>
                          </a:solidFill>
                          <a:latin typeface="Franklin Gothic Book"/>
                        </a:defRPr>
                      </a:lvl6pPr>
                      <a:lvl7pPr marL="3657509" algn="l" defTabSz="609585" rtl="0" eaLnBrk="1" latinLnBrk="0" hangingPunct="1">
                        <a:defRPr sz="2400" b="1" kern="1200">
                          <a:solidFill>
                            <a:schemeClr val="lt1"/>
                          </a:solidFill>
                          <a:latin typeface="Franklin Gothic Book"/>
                        </a:defRPr>
                      </a:lvl7pPr>
                      <a:lvl8pPr marL="4267093" algn="l" defTabSz="609585" rtl="0" eaLnBrk="1" latinLnBrk="0" hangingPunct="1">
                        <a:defRPr sz="2400" b="1" kern="1200">
                          <a:solidFill>
                            <a:schemeClr val="lt1"/>
                          </a:solidFill>
                          <a:latin typeface="Franklin Gothic Book"/>
                        </a:defRPr>
                      </a:lvl8pPr>
                      <a:lvl9pPr marL="4876678" algn="l" defTabSz="609585" rtl="0" eaLnBrk="1" latinLnBrk="0" hangingPunct="1">
                        <a:defRPr sz="2400" b="1" kern="1200">
                          <a:solidFill>
                            <a:schemeClr val="lt1"/>
                          </a:solidFill>
                          <a:latin typeface="Franklin Gothic Book"/>
                        </a:defRPr>
                      </a:lvl9pPr>
                    </a:lstStyle>
                    <a:p>
                      <a:pPr algn="ctr"/>
                      <a:r>
                        <a:rPr lang="en-US" sz="2000" dirty="0">
                          <a:latin typeface="Arial" panose="020B0604020202020204" pitchFamily="34" charset="0"/>
                          <a:cs typeface="Arial" panose="020B0604020202020204" pitchFamily="34" charset="0"/>
                        </a:rPr>
                        <a:t>Limitation</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71440"/>
                    </a:solidFill>
                  </a:tcPr>
                </a:tc>
                <a:extLst>
                  <a:ext uri="{0D108BD9-81ED-4DB2-BD59-A6C34878D82A}">
                    <a16:rowId xmlns:a16="http://schemas.microsoft.com/office/drawing/2014/main" val="306329145"/>
                  </a:ext>
                </a:extLst>
              </a:tr>
              <a:tr h="370840">
                <a:tc rowSpan="2">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a:t>
                      </a:r>
                      <a:endParaRPr lang="en-US" sz="2000" baseline="30000" dirty="0">
                        <a:latin typeface="Arial" panose="020B0604020202020204" pitchFamily="34" charset="0"/>
                        <a:cs typeface="Arial" panose="020B0604020202020204" pitchFamily="34" charset="0"/>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rowSpan="2">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l"/>
                      <a:r>
                        <a:rPr lang="en-US" altLang="zh-CN" sz="1800" b="0" i="0" u="none" strike="noStrike" kern="1200" baseline="0" dirty="0">
                          <a:solidFill>
                            <a:schemeClr val="dk1"/>
                          </a:solidFill>
                          <a:latin typeface="Arial" panose="020B0604020202020204" pitchFamily="34" charset="0"/>
                          <a:ea typeface="+mn-ea"/>
                          <a:cs typeface="Arial" panose="020B0604020202020204" pitchFamily="34" charset="0"/>
                        </a:rPr>
                        <a:t>L</a:t>
                      </a:r>
                      <a:r>
                        <a:rPr lang="en-US" sz="1800" b="0" i="0" u="none" strike="noStrike" kern="1200" baseline="0" dirty="0">
                          <a:solidFill>
                            <a:schemeClr val="dk1"/>
                          </a:solidFill>
                          <a:latin typeface="Arial" panose="020B0604020202020204" pitchFamily="34" charset="0"/>
                          <a:ea typeface="+mn-ea"/>
                          <a:cs typeface="Arial" panose="020B0604020202020204" pitchFamily="34" charset="0"/>
                        </a:rPr>
                        <a:t>ikelihood of the following vehicle type given a preceding vehicle type for each vehicle pair</a:t>
                      </a:r>
                      <a:endParaRPr lang="en-US" dirty="0">
                        <a:latin typeface="Arial" panose="020B0604020202020204" pitchFamily="34" charset="0"/>
                        <a:cs typeface="Arial" panose="020B0604020202020204" pitchFamily="34" charset="0"/>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l"/>
                      <a:r>
                        <a:rPr lang="en-US" sz="1800" b="0" i="0" u="none" strike="noStrike" kern="1200" baseline="0" dirty="0">
                          <a:solidFill>
                            <a:schemeClr val="dk1"/>
                          </a:solidFill>
                          <a:latin typeface="Arial" panose="020B0604020202020204" pitchFamily="34" charset="0"/>
                          <a:ea typeface="+mn-ea"/>
                          <a:cs typeface="Arial" panose="020B0604020202020204" pitchFamily="34" charset="0"/>
                        </a:rPr>
                        <a:t>Derived from infinite vehicles</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extLst>
                  <a:ext uri="{0D108BD9-81ED-4DB2-BD59-A6C34878D82A}">
                    <a16:rowId xmlns:a16="http://schemas.microsoft.com/office/drawing/2014/main" val="2284808185"/>
                  </a:ext>
                </a:extLst>
              </a:tr>
              <a:tr h="370840">
                <a:tc vMerge="1">
                  <a:txBody>
                    <a:bodyPr/>
                    <a:lstStyle/>
                    <a:p>
                      <a:pPr algn="ctr"/>
                      <a:endParaRPr lang="en-US" dirty="0"/>
                    </a:p>
                  </a:txBody>
                  <a:tcPr anchor="ctr"/>
                </a:tc>
                <a:tc vMerge="1">
                  <a:txBody>
                    <a:bodyPr/>
                    <a:lstStyle/>
                    <a:p>
                      <a:pPr algn="l"/>
                      <a:endParaRPr lang="en-US" dirty="0"/>
                    </a:p>
                  </a:txBody>
                  <a:tcPr anchor="ctr"/>
                </a:tc>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Arial" panose="020B0604020202020204" pitchFamily="34" charset="0"/>
                          <a:ea typeface="+mn-ea"/>
                          <a:cs typeface="Arial" panose="020B0604020202020204" pitchFamily="34" charset="0"/>
                        </a:rPr>
                        <a:t>May be out of bound for finite vehicles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extLst>
                  <a:ext uri="{0D108BD9-81ED-4DB2-BD59-A6C34878D82A}">
                    <a16:rowId xmlns:a16="http://schemas.microsoft.com/office/drawing/2014/main" val="2978033218"/>
                  </a:ext>
                </a:extLst>
              </a:tr>
              <a:tr h="37084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[2]</a:t>
                      </a:r>
                      <a:endParaRPr lang="en-US" sz="2000" dirty="0">
                        <a:latin typeface="Arial" panose="020B0604020202020204" pitchFamily="34" charset="0"/>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rowSpan="2">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l"/>
                      <a:r>
                        <a:rPr lang="en-US" sz="1800" b="0" i="0" u="none" strike="noStrike" kern="1200" baseline="0" dirty="0">
                          <a:solidFill>
                            <a:schemeClr val="dk1"/>
                          </a:solidFill>
                          <a:latin typeface="Arial" panose="020B0604020202020204" pitchFamily="34" charset="0"/>
                          <a:ea typeface="+mn-ea"/>
                          <a:cs typeface="Arial" panose="020B0604020202020204" pitchFamily="34" charset="0"/>
                        </a:rPr>
                        <a:t>Average CAV platoon size in mixed traffic</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rowSpan="2">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l"/>
                      <a:r>
                        <a:rPr lang="en-US" sz="1800" b="0" i="0" u="none" strike="noStrike" kern="1200" baseline="0" dirty="0">
                          <a:solidFill>
                            <a:schemeClr val="dk1"/>
                          </a:solidFill>
                          <a:latin typeface="Arial" panose="020B0604020202020204" pitchFamily="34" charset="0"/>
                          <a:ea typeface="+mn-ea"/>
                          <a:cs typeface="Arial" panose="020B0604020202020204" pitchFamily="34" charset="0"/>
                        </a:rPr>
                        <a:t>Unlimited range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extLst>
                  <a:ext uri="{0D108BD9-81ED-4DB2-BD59-A6C34878D82A}">
                    <a16:rowId xmlns:a16="http://schemas.microsoft.com/office/drawing/2014/main" val="4101740188"/>
                  </a:ext>
                </a:extLst>
              </a:tr>
              <a:tr h="37084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000" dirty="0">
                          <a:latin typeface="Arial" panose="020B0604020202020204" pitchFamily="34" charset="0"/>
                          <a:cs typeface="Arial" panose="020B0604020202020204" pitchFamily="34" charset="0"/>
                        </a:rPr>
                        <a:t>[3]</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dk1"/>
                          </a:solidFill>
                          <a:latin typeface="+mn-lt"/>
                          <a:ea typeface="+mn-ea"/>
                          <a:cs typeface="+mn-cs"/>
                        </a:rPr>
                        <a:t>Average CAV platoon size in mixed traffic</a:t>
                      </a:r>
                      <a:endParaRPr lang="en-US" dirty="0"/>
                    </a:p>
                  </a:txBody>
                  <a:tcPr anchor="ctr"/>
                </a:tc>
                <a:tc vMerge="1">
                  <a:txBody>
                    <a:bodyPr/>
                    <a:lstStyle/>
                    <a:p>
                      <a:pPr algn="l"/>
                      <a:r>
                        <a:rPr lang="en-US" sz="1800" b="0" i="0" u="none" strike="noStrike" kern="1200" baseline="0" dirty="0">
                          <a:solidFill>
                            <a:schemeClr val="dk1"/>
                          </a:solidFill>
                          <a:latin typeface="+mn-lt"/>
                          <a:ea typeface="+mn-ea"/>
                          <a:cs typeface="+mn-cs"/>
                        </a:rPr>
                        <a:t>Unlimited range</a:t>
                      </a:r>
                      <a:endParaRPr lang="en-US" dirty="0"/>
                    </a:p>
                  </a:txBody>
                  <a:tcPr anchor="ctr"/>
                </a:tc>
                <a:extLst>
                  <a:ext uri="{0D108BD9-81ED-4DB2-BD59-A6C34878D82A}">
                    <a16:rowId xmlns:a16="http://schemas.microsoft.com/office/drawing/2014/main" val="2622985776"/>
                  </a:ext>
                </a:extLst>
              </a:tr>
              <a:tr h="37084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000" dirty="0">
                          <a:latin typeface="Arial" panose="020B0604020202020204" pitchFamily="34" charset="0"/>
                          <a:cs typeface="Arial" panose="020B0604020202020204" pitchFamily="34" charset="0"/>
                        </a:rPr>
                        <a:t>[4]</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r>
                        <a:rPr lang="en-US" sz="1800" b="0" i="0" u="none" strike="noStrike" kern="1200" baseline="0" dirty="0">
                          <a:solidFill>
                            <a:schemeClr val="dk1"/>
                          </a:solidFill>
                          <a:latin typeface="Arial" panose="020B0604020202020204" pitchFamily="34" charset="0"/>
                          <a:ea typeface="+mn-ea"/>
                          <a:cs typeface="Arial" panose="020B0604020202020204" pitchFamily="34" charset="0"/>
                        </a:rPr>
                        <a:t>Proportion of CAVs forming the platoons to all CAVs</a:t>
                      </a:r>
                      <a:endParaRPr lang="en-US" dirty="0">
                        <a:latin typeface="Arial" panose="020B0604020202020204" pitchFamily="34" charset="0"/>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rowSpan="2">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r>
                        <a:rPr lang="en-US" sz="1800" b="0" i="0" u="none" strike="noStrike" kern="1200" baseline="0" dirty="0">
                          <a:solidFill>
                            <a:schemeClr val="dk1"/>
                          </a:solidFill>
                          <a:latin typeface="Arial" panose="020B0604020202020204" pitchFamily="34" charset="0"/>
                          <a:ea typeface="+mn-ea"/>
                          <a:cs typeface="Arial" panose="020B0604020202020204" pitchFamily="34" charset="0"/>
                        </a:rPr>
                        <a:t>Restricted ability capturing CAV spatial distribution when the number of</a:t>
                      </a:r>
                    </a:p>
                    <a:p>
                      <a:r>
                        <a:rPr lang="en-US" sz="1800" b="0" i="0" u="none" strike="noStrike" kern="1200" baseline="0" dirty="0">
                          <a:solidFill>
                            <a:schemeClr val="dk1"/>
                          </a:solidFill>
                          <a:latin typeface="Arial" panose="020B0604020202020204" pitchFamily="34" charset="0"/>
                          <a:ea typeface="+mn-ea"/>
                          <a:cs typeface="Arial" panose="020B0604020202020204" pitchFamily="34" charset="0"/>
                        </a:rPr>
                        <a:t>CAVs forming the platoons is fixed but the size of a platoon is random.</a:t>
                      </a:r>
                      <a:endParaRPr lang="en-US" dirty="0">
                        <a:latin typeface="Arial" panose="020B0604020202020204" pitchFamily="34" charset="0"/>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extLst>
                  <a:ext uri="{0D108BD9-81ED-4DB2-BD59-A6C34878D82A}">
                    <a16:rowId xmlns:a16="http://schemas.microsoft.com/office/drawing/2014/main" val="4121141229"/>
                  </a:ext>
                </a:extLst>
              </a:tr>
              <a:tr h="37084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000" dirty="0">
                          <a:latin typeface="Arial" panose="020B0604020202020204" pitchFamily="34" charset="0"/>
                          <a:cs typeface="Arial" panose="020B0604020202020204" pitchFamily="34" charset="0"/>
                        </a:rPr>
                        <a:t>[5]</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r>
                        <a:rPr lang="en-US" sz="1800" b="0" i="0" u="none" strike="noStrike" kern="1200" baseline="0" dirty="0">
                          <a:solidFill>
                            <a:schemeClr val="dk1"/>
                          </a:solidFill>
                          <a:latin typeface="Arial" panose="020B0604020202020204" pitchFamily="34" charset="0"/>
                          <a:ea typeface="+mn-ea"/>
                          <a:cs typeface="Arial" panose="020B0604020202020204" pitchFamily="34" charset="0"/>
                        </a:rPr>
                        <a:t>Ratio of the actual number of CAVs in platoons (whose size is larger than 2) to the total number of CAVs</a:t>
                      </a:r>
                      <a:endParaRPr lang="en-US" dirty="0">
                        <a:latin typeface="Arial" panose="020B0604020202020204" pitchFamily="34" charset="0"/>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tc vMerge="1">
                  <a:txBody>
                    <a:bodyPr/>
                    <a:lstStyle/>
                    <a:p>
                      <a:pPr algn="l"/>
                      <a:endParaRPr lang="en-US" dirty="0"/>
                    </a:p>
                  </a:txBody>
                  <a:tcPr anchor="ctr"/>
                </a:tc>
                <a:extLst>
                  <a:ext uri="{0D108BD9-81ED-4DB2-BD59-A6C34878D82A}">
                    <a16:rowId xmlns:a16="http://schemas.microsoft.com/office/drawing/2014/main" val="3113037276"/>
                  </a:ext>
                </a:extLst>
              </a:tr>
            </a:tbl>
          </a:graphicData>
        </a:graphic>
      </p:graphicFrame>
      <p:sp>
        <p:nvSpPr>
          <p:cNvPr id="8" name="文本框 7">
            <a:extLst>
              <a:ext uri="{FF2B5EF4-FFF2-40B4-BE49-F238E27FC236}">
                <a16:creationId xmlns:a16="http://schemas.microsoft.com/office/drawing/2014/main" id="{7C77BCE2-22F7-7926-EB51-91D937418DE0}"/>
              </a:ext>
            </a:extLst>
          </p:cNvPr>
          <p:cNvSpPr txBox="1"/>
          <p:nvPr/>
        </p:nvSpPr>
        <p:spPr>
          <a:xfrm>
            <a:off x="306706" y="4662501"/>
            <a:ext cx="11578589" cy="1938992"/>
          </a:xfrm>
          <a:prstGeom prst="rect">
            <a:avLst/>
          </a:prstGeom>
          <a:noFill/>
        </p:spPr>
        <p:txBody>
          <a:bodyPr wrap="square">
            <a:spAutoFit/>
          </a:bodyPr>
          <a:lstStyle/>
          <a:p>
            <a:pPr marR="0" lvl="0" indent="-457200" algn="l" defTabSz="914400" rtl="0" eaLnBrk="1" fontAlgn="auto" latinLnBrk="0" hangingPunct="1">
              <a:spcBef>
                <a:spcPts val="0"/>
              </a:spcBef>
              <a:spcAft>
                <a:spcPts val="0"/>
              </a:spcAft>
              <a:buClrTx/>
              <a:buSzTx/>
              <a:tabLst/>
              <a:defRPr/>
            </a:pPr>
            <a:r>
              <a:rPr kumimoji="0" lang="en-US" altLang="zh-CN" sz="1800" b="0" i="0" u="none" strike="noStrike" kern="1200" cap="none" spc="0" normalizeH="0" baseline="30000" noProof="0" dirty="0">
                <a:ln>
                  <a:noFill/>
                </a:ln>
                <a:effectLst/>
                <a:uLnTx/>
                <a:uFillTx/>
                <a:latin typeface="Arial" panose="020B0604020202020204" pitchFamily="34" charset="0"/>
                <a:cs typeface="Arial" panose="020B0604020202020204" pitchFamily="34" charset="0"/>
              </a:rPr>
              <a:t>[1] Ghiasi, O. Hussain, Z. S. Qian, X. Li, "A mixed traffic capacity analysis and lane management model for connected automated vehicles: A Markov chain method,“ Transportation Research Part B: Methodological, vol. 106, pp. 266–292, 2017.</a:t>
            </a:r>
          </a:p>
          <a:p>
            <a:pPr marR="0" lvl="0" indent="-457200" algn="l" defTabSz="914400" rtl="0" eaLnBrk="1" fontAlgn="auto" latinLnBrk="0" hangingPunct="1">
              <a:spcBef>
                <a:spcPts val="0"/>
              </a:spcBef>
              <a:spcAft>
                <a:spcPts val="0"/>
              </a:spcAft>
              <a:buClrTx/>
              <a:buSzTx/>
              <a:tabLst/>
              <a:defRPr/>
            </a:pPr>
            <a:r>
              <a:rPr lang="en-US" altLang="zh-CN" baseline="30000" dirty="0">
                <a:latin typeface="Arial" panose="020B0604020202020204" pitchFamily="34" charset="0"/>
                <a:cs typeface="Arial" panose="020B0604020202020204" pitchFamily="34" charset="0"/>
              </a:rPr>
              <a:t>[2] R. W. Whalin, G. Hu et al., "Macroscopic fundamental diagram approach to traffic flow with autonomous/connected vehicles," Southeastern Transportation Research, Innovation, Development and Education, Tech. Rep., 2020.</a:t>
            </a:r>
          </a:p>
          <a:p>
            <a:pPr marR="0" lvl="0" indent="-457200" algn="l" defTabSz="914400" rtl="0" eaLnBrk="1" fontAlgn="auto" latinLnBrk="0" hangingPunct="1">
              <a:spcBef>
                <a:spcPts val="0"/>
              </a:spcBef>
              <a:spcAft>
                <a:spcPts val="0"/>
              </a:spcAft>
              <a:buClrTx/>
              <a:buSzTx/>
              <a:tabLst/>
              <a:defRPr/>
            </a:pPr>
            <a:r>
              <a:rPr lang="en-US" altLang="zh-CN" baseline="30000" dirty="0">
                <a:latin typeface="Arial" panose="020B0604020202020204" pitchFamily="34" charset="0"/>
                <a:cs typeface="Arial" panose="020B0604020202020204" pitchFamily="34" charset="0"/>
              </a:rPr>
              <a:t>[3] </a:t>
            </a:r>
            <a:r>
              <a:rPr kumimoji="0" lang="en-US" altLang="zh-CN" sz="1800" b="0" i="0" u="none" strike="noStrike" kern="1200" cap="none" spc="0" normalizeH="0" baseline="30000" noProof="0" dirty="0">
                <a:ln>
                  <a:noFill/>
                </a:ln>
                <a:effectLst/>
                <a:uLnTx/>
                <a:uFillTx/>
                <a:latin typeface="Arial" panose="020B0604020202020204" pitchFamily="34" charset="0"/>
                <a:cs typeface="Arial" panose="020B0604020202020204" pitchFamily="34" charset="0"/>
              </a:rPr>
              <a:t>G. Hu, F. Wang, W. Lu, T. A. </a:t>
            </a:r>
            <a:r>
              <a:rPr kumimoji="0" lang="en-US" altLang="zh-CN" sz="1800" b="0" i="0" u="none" strike="noStrike" kern="1200" cap="none" spc="0" normalizeH="0" baseline="30000" noProof="0" dirty="0" err="1">
                <a:ln>
                  <a:noFill/>
                </a:ln>
                <a:effectLst/>
                <a:uLnTx/>
                <a:uFillTx/>
                <a:latin typeface="Arial" panose="020B0604020202020204" pitchFamily="34" charset="0"/>
                <a:cs typeface="Arial" panose="020B0604020202020204" pitchFamily="34" charset="0"/>
              </a:rPr>
              <a:t>Kwembe</a:t>
            </a:r>
            <a:r>
              <a:rPr kumimoji="0" lang="en-US" altLang="zh-CN" sz="1800" b="0" i="0" u="none" strike="noStrike" kern="1200" cap="none" spc="0" normalizeH="0" baseline="30000" noProof="0" dirty="0">
                <a:ln>
                  <a:noFill/>
                </a:ln>
                <a:effectLst/>
                <a:uLnTx/>
                <a:uFillTx/>
                <a:latin typeface="Arial" panose="020B0604020202020204" pitchFamily="34" charset="0"/>
                <a:cs typeface="Arial" panose="020B0604020202020204" pitchFamily="34" charset="0"/>
              </a:rPr>
              <a:t>, R. W. Whalin, "Cooperative bypassing algorithm for connected and autonomous vehicles in mixed traffic," IET Intelligent Transport Systems, vol. 14, no. 8, pp. 915–923, 2020.</a:t>
            </a:r>
          </a:p>
          <a:p>
            <a:pPr marR="0" lvl="0" indent="-457200" algn="l" defTabSz="914400" rtl="0" eaLnBrk="1" fontAlgn="auto" latinLnBrk="0" hangingPunct="1">
              <a:spcBef>
                <a:spcPts val="0"/>
              </a:spcBef>
              <a:spcAft>
                <a:spcPts val="0"/>
              </a:spcAft>
              <a:buClrTx/>
              <a:buSzTx/>
              <a:tabLst/>
              <a:defRPr/>
            </a:pPr>
            <a:r>
              <a:rPr lang="en-US" altLang="zh-CN" baseline="30000" dirty="0">
                <a:latin typeface="Arial" panose="020B0604020202020204" pitchFamily="34" charset="0"/>
                <a:cs typeface="Arial" panose="020B0604020202020204" pitchFamily="34" charset="0"/>
              </a:rPr>
              <a:t>[4]  </a:t>
            </a:r>
            <a:r>
              <a:rPr kumimoji="0" lang="en-US" altLang="zh-CN" sz="1800" b="0" i="0" u="none" strike="noStrike" kern="1200" cap="none" spc="0" normalizeH="0" baseline="30000" noProof="0" dirty="0">
                <a:ln>
                  <a:noFill/>
                </a:ln>
                <a:effectLst/>
                <a:uLnTx/>
                <a:uFillTx/>
                <a:latin typeface="Arial" panose="020B0604020202020204" pitchFamily="34" charset="0"/>
                <a:cs typeface="Arial" panose="020B0604020202020204" pitchFamily="34" charset="0"/>
              </a:rPr>
              <a:t>S. He, F. Ding, C. Lu, Y. Qi, "Impact of connected and autonomous vehicle dedicated lane on the freeway traffic efficiency," European Transport Research Review, vol. 14, no. 1, p. 12, 2022.</a:t>
            </a:r>
          </a:p>
          <a:p>
            <a:pPr marR="0" lvl="0" indent="-457200" algn="l" defTabSz="914400" rtl="0" eaLnBrk="1" fontAlgn="auto" latinLnBrk="0" hangingPunct="1">
              <a:spcBef>
                <a:spcPts val="0"/>
              </a:spcBef>
              <a:spcAft>
                <a:spcPts val="0"/>
              </a:spcAft>
              <a:buClrTx/>
              <a:buSzTx/>
              <a:tabLst/>
              <a:defRPr/>
            </a:pPr>
            <a:r>
              <a:rPr lang="en-US" altLang="zh-CN" baseline="30000" dirty="0">
                <a:latin typeface="Arial" panose="020B0604020202020204" pitchFamily="34" charset="0"/>
                <a:cs typeface="Arial" panose="020B0604020202020204" pitchFamily="34" charset="0"/>
              </a:rPr>
              <a:t>[5]  </a:t>
            </a:r>
            <a:r>
              <a:rPr kumimoji="0" lang="en-US" altLang="zh-CN" sz="1800" b="0" i="0" u="none" strike="noStrike" kern="1200" cap="none" spc="0" normalizeH="0" baseline="30000" noProof="0" dirty="0">
                <a:ln>
                  <a:noFill/>
                </a:ln>
                <a:effectLst/>
                <a:uLnTx/>
                <a:uFillTx/>
                <a:latin typeface="Arial" panose="020B0604020202020204" pitchFamily="34" charset="0"/>
                <a:cs typeface="Arial" panose="020B0604020202020204" pitchFamily="34" charset="0"/>
              </a:rPr>
              <a:t>Y. Jiang, F. Zhu, Z. Yao, Q. Gu, B. Ran et al., "Platoon intensity of connected automated vehicles: Definition, formulas, examples, and applications," Journal of Advanced Transportation, vol. 2023, 2023.</a:t>
            </a:r>
          </a:p>
        </p:txBody>
      </p:sp>
    </p:spTree>
    <p:extLst>
      <p:ext uri="{BB962C8B-B14F-4D97-AF65-F5344CB8AC3E}">
        <p14:creationId xmlns:p14="http://schemas.microsoft.com/office/powerpoint/2010/main" val="350779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D8E984B-A821-CC4A-4AF2-0EA0AEDF45A8}"/>
              </a:ext>
            </a:extLst>
          </p:cNvPr>
          <p:cNvSpPr txBox="1">
            <a:spLocks/>
          </p:cNvSpPr>
          <p:nvPr/>
        </p:nvSpPr>
        <p:spPr>
          <a:xfrm>
            <a:off x="509475" y="358966"/>
            <a:ext cx="8057261"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Model Assumptions</a:t>
            </a:r>
          </a:p>
        </p:txBody>
      </p:sp>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8</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p:sp>
        <p:nvSpPr>
          <p:cNvPr id="18" name="Text Placeholder 3">
            <a:extLst>
              <a:ext uri="{FF2B5EF4-FFF2-40B4-BE49-F238E27FC236}">
                <a16:creationId xmlns:a16="http://schemas.microsoft.com/office/drawing/2014/main" id="{053C2192-68BE-D53C-5AB5-FB602909B382}"/>
              </a:ext>
            </a:extLst>
          </p:cNvPr>
          <p:cNvSpPr txBox="1">
            <a:spLocks/>
          </p:cNvSpPr>
          <p:nvPr/>
        </p:nvSpPr>
        <p:spPr>
          <a:xfrm>
            <a:off x="913233" y="3583721"/>
            <a:ext cx="10365533" cy="22390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 research focuses on the longitudinal </a:t>
            </a:r>
            <a:r>
              <a:rPr kumimoji="0" lang="en-SG"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behaviour</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of vehicles on the single-lane road. Therefore, the lateral vehicle actions, e.g., lane-changing and merging, are not considered.</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 study concentrates on mixed traffic, which only includes connected and autonomous vehicles (CAVs) and human-driven vehicles (HVs). Pure CAVs or HVs on the road could be considered as special cases.</a:t>
            </a:r>
          </a:p>
        </p:txBody>
      </p:sp>
      <p:pic>
        <p:nvPicPr>
          <p:cNvPr id="19" name="Picture 5" descr="A video game screen capture&#10;&#10;Description automatically generated">
            <a:extLst>
              <a:ext uri="{FF2B5EF4-FFF2-40B4-BE49-F238E27FC236}">
                <a16:creationId xmlns:a16="http://schemas.microsoft.com/office/drawing/2014/main" id="{859D5C8E-0D02-7050-7012-CD0EDF29D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183" y="1921579"/>
            <a:ext cx="6593633" cy="1242529"/>
          </a:xfrm>
          <a:prstGeom prst="rect">
            <a:avLst/>
          </a:prstGeom>
        </p:spPr>
      </p:pic>
    </p:spTree>
    <p:extLst>
      <p:ext uri="{BB962C8B-B14F-4D97-AF65-F5344CB8AC3E}">
        <p14:creationId xmlns:p14="http://schemas.microsoft.com/office/powerpoint/2010/main" val="152378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61514-7EF3-B18E-A522-7CA8C044F51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D8E984B-A821-CC4A-4AF2-0EA0AEDF45A8}"/>
              </a:ext>
            </a:extLst>
          </p:cNvPr>
          <p:cNvSpPr txBox="1">
            <a:spLocks/>
          </p:cNvSpPr>
          <p:nvPr/>
        </p:nvSpPr>
        <p:spPr>
          <a:xfrm>
            <a:off x="509475" y="358966"/>
            <a:ext cx="8057261" cy="1143000"/>
          </a:xfrm>
          <a:prstGeom prst="rect">
            <a:avLst/>
          </a:prstGeom>
        </p:spPr>
        <p:txBody>
          <a:bodyPr vert="horz" lIns="91440" tIns="45720" rIns="91440" bIns="45720" rtlCol="0" anchor="ctr">
            <a:normAutofit/>
          </a:bodyPr>
          <a:lstStyle>
            <a:lvl1pPr algn="l" defTabSz="609585" rtl="0" eaLnBrk="1" latinLnBrk="0" hangingPunct="1">
              <a:spcBef>
                <a:spcPct val="0"/>
              </a:spcBef>
              <a:buNone/>
              <a:defRPr sz="5867" kern="1200">
                <a:solidFill>
                  <a:schemeClr val="tx1"/>
                </a:solidFill>
                <a:latin typeface="Arial"/>
                <a:ea typeface="+mj-ea"/>
                <a:cs typeface="+mj-cs"/>
              </a:defRPr>
            </a:lvl1pPr>
          </a:lstStyle>
          <a:p>
            <a:r>
              <a:rPr lang="en-US" sz="3200" b="1" dirty="0">
                <a:solidFill>
                  <a:schemeClr val="tx2"/>
                </a:solidFill>
                <a:latin typeface="+mj-lt"/>
                <a:cs typeface="Arial" panose="020B0604020202020204" pitchFamily="34" charset="0"/>
              </a:rPr>
              <a:t>Modeling the Mixed Traffic</a:t>
            </a:r>
          </a:p>
        </p:txBody>
      </p:sp>
      <p:sp>
        <p:nvSpPr>
          <p:cNvPr id="17" name="Slide Number Placeholder 7">
            <a:extLst>
              <a:ext uri="{FF2B5EF4-FFF2-40B4-BE49-F238E27FC236}">
                <a16:creationId xmlns:a16="http://schemas.microsoft.com/office/drawing/2014/main" id="{C7719D6C-B3F2-1CC9-995F-36D25ADC7631}"/>
              </a:ext>
            </a:extLst>
          </p:cNvPr>
          <p:cNvSpPr>
            <a:spLocks noGrp="1"/>
          </p:cNvSpPr>
          <p:nvPr>
            <p:ph type="sldNum" sz="quarter" idx="12"/>
          </p:nvPr>
        </p:nvSpPr>
        <p:spPr/>
        <p:txBody>
          <a:bodyPr/>
          <a:lstStyle/>
          <a:p>
            <a:fld id="{69A0613E-FE99-46C0-A63E-70611B7E0E85}" type="slidenum">
              <a:rPr lang="en-US" smtClean="0">
                <a:latin typeface="+mj-lt"/>
                <a:cs typeface="Times New Roman" panose="02020603050405020304" pitchFamily="18" charset="0"/>
              </a:rPr>
              <a:t>9</a:t>
            </a:fld>
            <a:endParaRPr lang="en-US" dirty="0">
              <a:latin typeface="+mj-lt"/>
              <a:cs typeface="Times New Roman" panose="02020603050405020304" pitchFamily="18" charset="0"/>
            </a:endParaRPr>
          </a:p>
        </p:txBody>
      </p:sp>
      <p:sp>
        <p:nvSpPr>
          <p:cNvPr id="27" name="矩形 26">
            <a:extLst>
              <a:ext uri="{FF2B5EF4-FFF2-40B4-BE49-F238E27FC236}">
                <a16:creationId xmlns:a16="http://schemas.microsoft.com/office/drawing/2014/main" id="{F00AB653-3A14-B531-E0AB-4E26BE791C81}"/>
              </a:ext>
            </a:extLst>
          </p:cNvPr>
          <p:cNvSpPr/>
          <p:nvPr/>
        </p:nvSpPr>
        <p:spPr>
          <a:xfrm>
            <a:off x="0"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Introduction</a:t>
            </a:r>
            <a:endParaRPr lang="zh-CN" altLang="en-US" dirty="0"/>
          </a:p>
        </p:txBody>
      </p:sp>
      <p:sp>
        <p:nvSpPr>
          <p:cNvPr id="28" name="矩形 27">
            <a:extLst>
              <a:ext uri="{FF2B5EF4-FFF2-40B4-BE49-F238E27FC236}">
                <a16:creationId xmlns:a16="http://schemas.microsoft.com/office/drawing/2014/main" id="{1BC87401-34C2-DACD-E2DC-588ADE014A97}"/>
              </a:ext>
            </a:extLst>
          </p:cNvPr>
          <p:cNvSpPr/>
          <p:nvPr/>
        </p:nvSpPr>
        <p:spPr>
          <a:xfrm>
            <a:off x="1848678" y="0"/>
            <a:ext cx="1848678" cy="358966"/>
          </a:xfrm>
          <a:prstGeom prst="rect">
            <a:avLst/>
          </a:prstGeom>
          <a:solidFill>
            <a:srgbClr val="D7144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Preliminary</a:t>
            </a:r>
            <a:endParaRPr lang="zh-CN" altLang="en-US" dirty="0"/>
          </a:p>
        </p:txBody>
      </p:sp>
      <p:sp>
        <p:nvSpPr>
          <p:cNvPr id="29" name="矩形 28">
            <a:extLst>
              <a:ext uri="{FF2B5EF4-FFF2-40B4-BE49-F238E27FC236}">
                <a16:creationId xmlns:a16="http://schemas.microsoft.com/office/drawing/2014/main" id="{8525DA25-9B91-A6CC-3FB0-DF9FB772AEFB}"/>
              </a:ext>
            </a:extLst>
          </p:cNvPr>
          <p:cNvSpPr/>
          <p:nvPr/>
        </p:nvSpPr>
        <p:spPr>
          <a:xfrm>
            <a:off x="3697356"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API</a:t>
            </a:r>
            <a:endParaRPr lang="zh-CN" altLang="en-US" dirty="0"/>
          </a:p>
        </p:txBody>
      </p:sp>
      <p:sp>
        <p:nvSpPr>
          <p:cNvPr id="30" name="矩形 29">
            <a:extLst>
              <a:ext uri="{FF2B5EF4-FFF2-40B4-BE49-F238E27FC236}">
                <a16:creationId xmlns:a16="http://schemas.microsoft.com/office/drawing/2014/main" id="{EDD92219-6428-20F8-9156-EC83973E50A1}"/>
              </a:ext>
            </a:extLst>
          </p:cNvPr>
          <p:cNvSpPr/>
          <p:nvPr/>
        </p:nvSpPr>
        <p:spPr>
          <a:xfrm>
            <a:off x="5546034"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Flow Estimation</a:t>
            </a:r>
            <a:endParaRPr lang="zh-CN" altLang="en-US" dirty="0"/>
          </a:p>
        </p:txBody>
      </p:sp>
      <p:sp>
        <p:nvSpPr>
          <p:cNvPr id="31" name="矩形 30">
            <a:extLst>
              <a:ext uri="{FF2B5EF4-FFF2-40B4-BE49-F238E27FC236}">
                <a16:creationId xmlns:a16="http://schemas.microsoft.com/office/drawing/2014/main" id="{E7077B3E-2D06-0FA8-60A9-50FD711553D5}"/>
              </a:ext>
            </a:extLst>
          </p:cNvPr>
          <p:cNvSpPr/>
          <p:nvPr/>
        </p:nvSpPr>
        <p:spPr>
          <a:xfrm>
            <a:off x="7394712" y="0"/>
            <a:ext cx="1848678" cy="358966"/>
          </a:xfrm>
          <a:prstGeom prst="rect">
            <a:avLst/>
          </a:prstGeom>
          <a:solidFill>
            <a:srgbClr val="181C62"/>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Conclusion</a:t>
            </a:r>
            <a:endParaRPr lang="zh-CN" altLang="en-US" dirty="0"/>
          </a:p>
        </p:txBody>
      </p:sp>
      <p:pic>
        <p:nvPicPr>
          <p:cNvPr id="32" name="图片 2" descr="文本&#10;&#10;描述已自动生成">
            <a:extLst>
              <a:ext uri="{FF2B5EF4-FFF2-40B4-BE49-F238E27FC236}">
                <a16:creationId xmlns:a16="http://schemas.microsoft.com/office/drawing/2014/main" id="{018526ED-2BAF-EF52-98C7-2284C482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792" y="39760"/>
            <a:ext cx="1831540" cy="658290"/>
          </a:xfrm>
          <a:prstGeom prst="rect">
            <a:avLst/>
          </a:prstGeom>
        </p:spPr>
      </p:pic>
      <p:pic>
        <p:nvPicPr>
          <p:cNvPr id="33" name="Picture 2">
            <a:extLst>
              <a:ext uri="{FF2B5EF4-FFF2-40B4-BE49-F238E27FC236}">
                <a16:creationId xmlns:a16="http://schemas.microsoft.com/office/drawing/2014/main" id="{BCDCBDA3-6C28-DCDF-7355-B554868553DA}"/>
              </a:ext>
            </a:extLst>
          </p:cNvPr>
          <p:cNvPicPr>
            <a:picLocks noChangeAspect="1"/>
          </p:cNvPicPr>
          <p:nvPr/>
        </p:nvPicPr>
        <p:blipFill>
          <a:blip r:embed="rId4"/>
          <a:stretch>
            <a:fillRect/>
          </a:stretch>
        </p:blipFill>
        <p:spPr>
          <a:xfrm>
            <a:off x="9332844" y="39760"/>
            <a:ext cx="946946" cy="658290"/>
          </a:xfrm>
          <a:prstGeom prst="rect">
            <a:avLst/>
          </a:prstGeom>
        </p:spPr>
      </p:pic>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36A29CB7-9CB3-59E5-5396-C47F04D2BDA9}"/>
                  </a:ext>
                </a:extLst>
              </p:cNvPr>
              <p:cNvGraphicFramePr>
                <a:graphicFrameLocks noGrp="1"/>
              </p:cNvGraphicFramePr>
              <p:nvPr>
                <p:extLst>
                  <p:ext uri="{D42A27DB-BD31-4B8C-83A1-F6EECF244321}">
                    <p14:modId xmlns:p14="http://schemas.microsoft.com/office/powerpoint/2010/main" val="425075213"/>
                  </p:ext>
                </p:extLst>
              </p:nvPr>
            </p:nvGraphicFramePr>
            <p:xfrm>
              <a:off x="509475" y="3123304"/>
              <a:ext cx="11059673" cy="3200400"/>
            </p:xfrm>
            <a:graphic>
              <a:graphicData uri="http://schemas.openxmlformats.org/drawingml/2006/table">
                <a:tbl>
                  <a:tblPr firstRow="1" bandRow="1"/>
                  <a:tblGrid>
                    <a:gridCol w="6993813">
                      <a:extLst>
                        <a:ext uri="{9D8B030D-6E8A-4147-A177-3AD203B41FA5}">
                          <a16:colId xmlns:a16="http://schemas.microsoft.com/office/drawing/2014/main" val="3675261324"/>
                        </a:ext>
                      </a:extLst>
                    </a:gridCol>
                    <a:gridCol w="4065860">
                      <a:extLst>
                        <a:ext uri="{9D8B030D-6E8A-4147-A177-3AD203B41FA5}">
                          <a16:colId xmlns:a16="http://schemas.microsoft.com/office/drawing/2014/main" val="302559051"/>
                        </a:ext>
                      </a:extLst>
                    </a:gridCol>
                  </a:tblGrid>
                  <a:tr h="331219">
                    <a:tc>
                      <a:txBody>
                        <a:bodyPr/>
                        <a:lstStyle>
                          <a:lvl1pPr marL="0" algn="l" defTabSz="609585" rtl="0" eaLnBrk="1" latinLnBrk="0" hangingPunct="1">
                            <a:defRPr sz="2400" b="1" kern="1200">
                              <a:solidFill>
                                <a:schemeClr val="lt1"/>
                              </a:solidFill>
                              <a:latin typeface="Franklin Gothic Book"/>
                            </a:defRPr>
                          </a:lvl1pPr>
                          <a:lvl2pPr marL="609585" algn="l" defTabSz="609585" rtl="0" eaLnBrk="1" latinLnBrk="0" hangingPunct="1">
                            <a:defRPr sz="2400" b="1" kern="1200">
                              <a:solidFill>
                                <a:schemeClr val="lt1"/>
                              </a:solidFill>
                              <a:latin typeface="Franklin Gothic Book"/>
                            </a:defRPr>
                          </a:lvl2pPr>
                          <a:lvl3pPr marL="1219170" algn="l" defTabSz="609585" rtl="0" eaLnBrk="1" latinLnBrk="0" hangingPunct="1">
                            <a:defRPr sz="2400" b="1" kern="1200">
                              <a:solidFill>
                                <a:schemeClr val="lt1"/>
                              </a:solidFill>
                              <a:latin typeface="Franklin Gothic Book"/>
                            </a:defRPr>
                          </a:lvl3pPr>
                          <a:lvl4pPr marL="1828754" algn="l" defTabSz="609585" rtl="0" eaLnBrk="1" latinLnBrk="0" hangingPunct="1">
                            <a:defRPr sz="2400" b="1" kern="1200">
                              <a:solidFill>
                                <a:schemeClr val="lt1"/>
                              </a:solidFill>
                              <a:latin typeface="Franklin Gothic Book"/>
                            </a:defRPr>
                          </a:lvl4pPr>
                          <a:lvl5pPr marL="2438339" algn="l" defTabSz="609585" rtl="0" eaLnBrk="1" latinLnBrk="0" hangingPunct="1">
                            <a:defRPr sz="2400" b="1" kern="1200">
                              <a:solidFill>
                                <a:schemeClr val="lt1"/>
                              </a:solidFill>
                              <a:latin typeface="Franklin Gothic Book"/>
                            </a:defRPr>
                          </a:lvl5pPr>
                          <a:lvl6pPr marL="3047924" algn="l" defTabSz="609585" rtl="0" eaLnBrk="1" latinLnBrk="0" hangingPunct="1">
                            <a:defRPr sz="2400" b="1" kern="1200">
                              <a:solidFill>
                                <a:schemeClr val="lt1"/>
                              </a:solidFill>
                              <a:latin typeface="Franklin Gothic Book"/>
                            </a:defRPr>
                          </a:lvl6pPr>
                          <a:lvl7pPr marL="3657509" algn="l" defTabSz="609585" rtl="0" eaLnBrk="1" latinLnBrk="0" hangingPunct="1">
                            <a:defRPr sz="2400" b="1" kern="1200">
                              <a:solidFill>
                                <a:schemeClr val="lt1"/>
                              </a:solidFill>
                              <a:latin typeface="Franklin Gothic Book"/>
                            </a:defRPr>
                          </a:lvl7pPr>
                          <a:lvl8pPr marL="4267093" algn="l" defTabSz="609585" rtl="0" eaLnBrk="1" latinLnBrk="0" hangingPunct="1">
                            <a:defRPr sz="2400" b="1" kern="1200">
                              <a:solidFill>
                                <a:schemeClr val="lt1"/>
                              </a:solidFill>
                              <a:latin typeface="Franklin Gothic Book"/>
                            </a:defRPr>
                          </a:lvl8pPr>
                          <a:lvl9pPr marL="4876678" algn="l" defTabSz="609585" rtl="0" eaLnBrk="1" latinLnBrk="0" hangingPunct="1">
                            <a:defRPr sz="2400" b="1" kern="1200">
                              <a:solidFill>
                                <a:schemeClr val="lt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Item</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71440"/>
                        </a:solidFill>
                      </a:tcPr>
                    </a:tc>
                    <a:tc>
                      <a:txBody>
                        <a:bodyPr/>
                        <a:lstStyle>
                          <a:lvl1pPr marL="0" algn="l" defTabSz="609585" rtl="0" eaLnBrk="1" latinLnBrk="0" hangingPunct="1">
                            <a:defRPr sz="2400" b="1" kern="1200">
                              <a:solidFill>
                                <a:schemeClr val="lt1"/>
                              </a:solidFill>
                              <a:latin typeface="Franklin Gothic Book"/>
                            </a:defRPr>
                          </a:lvl1pPr>
                          <a:lvl2pPr marL="609585" algn="l" defTabSz="609585" rtl="0" eaLnBrk="1" latinLnBrk="0" hangingPunct="1">
                            <a:defRPr sz="2400" b="1" kern="1200">
                              <a:solidFill>
                                <a:schemeClr val="lt1"/>
                              </a:solidFill>
                              <a:latin typeface="Franklin Gothic Book"/>
                            </a:defRPr>
                          </a:lvl2pPr>
                          <a:lvl3pPr marL="1219170" algn="l" defTabSz="609585" rtl="0" eaLnBrk="1" latinLnBrk="0" hangingPunct="1">
                            <a:defRPr sz="2400" b="1" kern="1200">
                              <a:solidFill>
                                <a:schemeClr val="lt1"/>
                              </a:solidFill>
                              <a:latin typeface="Franklin Gothic Book"/>
                            </a:defRPr>
                          </a:lvl3pPr>
                          <a:lvl4pPr marL="1828754" algn="l" defTabSz="609585" rtl="0" eaLnBrk="1" latinLnBrk="0" hangingPunct="1">
                            <a:defRPr sz="2400" b="1" kern="1200">
                              <a:solidFill>
                                <a:schemeClr val="lt1"/>
                              </a:solidFill>
                              <a:latin typeface="Franklin Gothic Book"/>
                            </a:defRPr>
                          </a:lvl4pPr>
                          <a:lvl5pPr marL="2438339" algn="l" defTabSz="609585" rtl="0" eaLnBrk="1" latinLnBrk="0" hangingPunct="1">
                            <a:defRPr sz="2400" b="1" kern="1200">
                              <a:solidFill>
                                <a:schemeClr val="lt1"/>
                              </a:solidFill>
                              <a:latin typeface="Franklin Gothic Book"/>
                            </a:defRPr>
                          </a:lvl5pPr>
                          <a:lvl6pPr marL="3047924" algn="l" defTabSz="609585" rtl="0" eaLnBrk="1" latinLnBrk="0" hangingPunct="1">
                            <a:defRPr sz="2400" b="1" kern="1200">
                              <a:solidFill>
                                <a:schemeClr val="lt1"/>
                              </a:solidFill>
                              <a:latin typeface="Franklin Gothic Book"/>
                            </a:defRPr>
                          </a:lvl6pPr>
                          <a:lvl7pPr marL="3657509" algn="l" defTabSz="609585" rtl="0" eaLnBrk="1" latinLnBrk="0" hangingPunct="1">
                            <a:defRPr sz="2400" b="1" kern="1200">
                              <a:solidFill>
                                <a:schemeClr val="lt1"/>
                              </a:solidFill>
                              <a:latin typeface="Franklin Gothic Book"/>
                            </a:defRPr>
                          </a:lvl7pPr>
                          <a:lvl8pPr marL="4267093" algn="l" defTabSz="609585" rtl="0" eaLnBrk="1" latinLnBrk="0" hangingPunct="1">
                            <a:defRPr sz="2400" b="1" kern="1200">
                              <a:solidFill>
                                <a:schemeClr val="lt1"/>
                              </a:solidFill>
                              <a:latin typeface="Franklin Gothic Book"/>
                            </a:defRPr>
                          </a:lvl8pPr>
                          <a:lvl9pPr marL="4876678" algn="l" defTabSz="609585" rtl="0" eaLnBrk="1" latinLnBrk="0" hangingPunct="1">
                            <a:defRPr sz="2400" b="1" kern="1200">
                              <a:solidFill>
                                <a:schemeClr val="lt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Representation</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71440"/>
                        </a:solidFill>
                      </a:tcPr>
                    </a:tc>
                    <a:extLst>
                      <a:ext uri="{0D108BD9-81ED-4DB2-BD59-A6C34878D82A}">
                        <a16:rowId xmlns:a16="http://schemas.microsoft.com/office/drawing/2014/main" val="4233306934"/>
                      </a:ext>
                    </a:extLst>
                  </a:tr>
                  <a:tr h="276016">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HV</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0</m:t>
                                </m:r>
                              </m:oMath>
                            </m:oMathPara>
                          </a14:m>
                          <a:endParaRPr lang="en-US" sz="2400" dirty="0">
                            <a:latin typeface="Times New Roman" panose="02020603050405020304" pitchFamily="18" charset="0"/>
                            <a:cs typeface="Times New Roman" panose="02020603050405020304" pitchFamily="18" charset="0"/>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extLst>
                      <a:ext uri="{0D108BD9-81ED-4DB2-BD59-A6C34878D82A}">
                        <a16:rowId xmlns:a16="http://schemas.microsoft.com/office/drawing/2014/main" val="4085580044"/>
                      </a:ext>
                    </a:extLst>
                  </a:tr>
                  <a:tr h="276016">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CAV</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m:t>
                                </m:r>
                              </m:oMath>
                            </m:oMathPara>
                          </a14:m>
                          <a:endParaRPr lang="en-US" sz="2400" dirty="0">
                            <a:latin typeface="Times New Roman" panose="02020603050405020304" pitchFamily="18" charset="0"/>
                            <a:cs typeface="Times New Roman" panose="02020603050405020304" pitchFamily="18"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extLst>
                      <a:ext uri="{0D108BD9-81ED-4DB2-BD59-A6C34878D82A}">
                        <a16:rowId xmlns:a16="http://schemas.microsoft.com/office/drawing/2014/main" val="3922613110"/>
                      </a:ext>
                    </a:extLst>
                  </a:tr>
                  <a:tr h="276016">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HV penetration rate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𝑃</m:t>
                                </m:r>
                                <m:r>
                                  <a:rPr lang="en-US" sz="2400" i="1" baseline="-25000" dirty="0">
                                    <a:latin typeface="Cambria Math" panose="02040503050406030204" pitchFamily="18" charset="0"/>
                                  </a:rPr>
                                  <m:t>0</m:t>
                                </m:r>
                              </m:oMath>
                            </m:oMathPara>
                          </a14:m>
                          <a:endParaRPr lang="en-US" sz="2400" baseline="-25000" dirty="0">
                            <a:latin typeface="Times New Roman" panose="02020603050405020304" pitchFamily="18" charset="0"/>
                            <a:cs typeface="Times New Roman" panose="02020603050405020304" pitchFamily="18"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extLst>
                      <a:ext uri="{0D108BD9-81ED-4DB2-BD59-A6C34878D82A}">
                        <a16:rowId xmlns:a16="http://schemas.microsoft.com/office/drawing/2014/main" val="3050575496"/>
                      </a:ext>
                    </a:extLst>
                  </a:tr>
                  <a:tr h="276016">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CAV penetration rate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𝑃</m:t>
                                </m:r>
                                <m:r>
                                  <a:rPr lang="en-US" sz="2400" i="1" baseline="-25000" dirty="0">
                                    <a:latin typeface="Cambria Math" panose="02040503050406030204" pitchFamily="18" charset="0"/>
                                  </a:rPr>
                                  <m:t>1</m:t>
                                </m:r>
                              </m:oMath>
                            </m:oMathPara>
                          </a14:m>
                          <a:endParaRPr lang="en-US" sz="2400" baseline="-25000" dirty="0">
                            <a:latin typeface="Times New Roman" panose="02020603050405020304" pitchFamily="18" charset="0"/>
                            <a:cs typeface="Times New Roman" panose="02020603050405020304" pitchFamily="18"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extLst>
                      <a:ext uri="{0D108BD9-81ED-4DB2-BD59-A6C34878D82A}">
                        <a16:rowId xmlns:a16="http://schemas.microsoft.com/office/drawing/2014/main" val="1919584133"/>
                      </a:ext>
                    </a:extLst>
                  </a:tr>
                  <a:tr h="276016">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Number of vehicles in this vehicle sequence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𝑁</m:t>
                                </m:r>
                              </m:oMath>
                            </m:oMathPara>
                          </a14:m>
                          <a:endParaRPr lang="en-US" sz="2400" dirty="0">
                            <a:latin typeface="Times New Roman" panose="02020603050405020304" pitchFamily="18" charset="0"/>
                            <a:cs typeface="Times New Roman" panose="02020603050405020304" pitchFamily="18"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extLst>
                      <a:ext uri="{0D108BD9-81ED-4DB2-BD59-A6C34878D82A}">
                        <a16:rowId xmlns:a16="http://schemas.microsoft.com/office/drawing/2014/main" val="4268086150"/>
                      </a:ext>
                    </a:extLst>
                  </a:tr>
                  <a:tr h="276016">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Number of vehicle pairs in this vehicle sequence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𝑠𝑟</m:t>
                                    </m:r>
                                  </m:sub>
                                </m:sSub>
                                <m:r>
                                  <a:rPr lang="en-US" sz="2400" b="0" i="1" smtClean="0">
                                    <a:latin typeface="Cambria Math" panose="02040503050406030204" pitchFamily="18" charset="0"/>
                                  </a:rPr>
                                  <m:t>, </m:t>
                                </m:r>
                                <m:r>
                                  <a:rPr lang="en-US" sz="2400" b="0" i="1" smtClean="0">
                                    <a:latin typeface="Cambria Math" panose="02040503050406030204" pitchFamily="18" charset="0"/>
                                  </a:rPr>
                                  <m:t>𝑠𝑟</m:t>
                                </m:r>
                                <m:r>
                                  <a:rPr lang="en-US" sz="2400" b="0" i="1" smtClean="0">
                                    <a:latin typeface="Cambria Math" panose="02040503050406030204" pitchFamily="18" charset="0"/>
                                    <a:ea typeface="Cambria Math" panose="02040503050406030204" pitchFamily="18" charset="0"/>
                                  </a:rPr>
                                  <m:t>∈{00,01,10,11}</m:t>
                                </m:r>
                              </m:oMath>
                            </m:oMathPara>
                          </a14:m>
                          <a:endParaRPr lang="en-US" sz="2400" dirty="0">
                            <a:latin typeface="Times New Roman" panose="02020603050405020304" pitchFamily="18" charset="0"/>
                            <a:cs typeface="Times New Roman" panose="02020603050405020304" pitchFamily="18"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extLst>
                      <a:ext uri="{0D108BD9-81ED-4DB2-BD59-A6C34878D82A}">
                        <a16:rowId xmlns:a16="http://schemas.microsoft.com/office/drawing/2014/main" val="1250240612"/>
                      </a:ext>
                    </a:extLst>
                  </a:tr>
                </a:tbl>
              </a:graphicData>
            </a:graphic>
          </p:graphicFrame>
        </mc:Choice>
        <mc:Fallback xmlns="">
          <p:graphicFrame>
            <p:nvGraphicFramePr>
              <p:cNvPr id="2" name="Table 1">
                <a:extLst>
                  <a:ext uri="{FF2B5EF4-FFF2-40B4-BE49-F238E27FC236}">
                    <a16:creationId xmlns:a16="http://schemas.microsoft.com/office/drawing/2014/main" id="{36A29CB7-9CB3-59E5-5396-C47F04D2BDA9}"/>
                  </a:ext>
                </a:extLst>
              </p:cNvPr>
              <p:cNvGraphicFramePr>
                <a:graphicFrameLocks noGrp="1"/>
              </p:cNvGraphicFramePr>
              <p:nvPr>
                <p:extLst>
                  <p:ext uri="{D42A27DB-BD31-4B8C-83A1-F6EECF244321}">
                    <p14:modId xmlns:p14="http://schemas.microsoft.com/office/powerpoint/2010/main" val="425075213"/>
                  </p:ext>
                </p:extLst>
              </p:nvPr>
            </p:nvGraphicFramePr>
            <p:xfrm>
              <a:off x="509475" y="3123304"/>
              <a:ext cx="11059673" cy="3200400"/>
            </p:xfrm>
            <a:graphic>
              <a:graphicData uri="http://schemas.openxmlformats.org/drawingml/2006/table">
                <a:tbl>
                  <a:tblPr firstRow="1" bandRow="1"/>
                  <a:tblGrid>
                    <a:gridCol w="6993813">
                      <a:extLst>
                        <a:ext uri="{9D8B030D-6E8A-4147-A177-3AD203B41FA5}">
                          <a16:colId xmlns:a16="http://schemas.microsoft.com/office/drawing/2014/main" val="3675261324"/>
                        </a:ext>
                      </a:extLst>
                    </a:gridCol>
                    <a:gridCol w="4065860">
                      <a:extLst>
                        <a:ext uri="{9D8B030D-6E8A-4147-A177-3AD203B41FA5}">
                          <a16:colId xmlns:a16="http://schemas.microsoft.com/office/drawing/2014/main" val="302559051"/>
                        </a:ext>
                      </a:extLst>
                    </a:gridCol>
                  </a:tblGrid>
                  <a:tr h="457200">
                    <a:tc>
                      <a:txBody>
                        <a:bodyPr/>
                        <a:lstStyle>
                          <a:lvl1pPr marL="0" algn="l" defTabSz="609585" rtl="0" eaLnBrk="1" latinLnBrk="0" hangingPunct="1">
                            <a:defRPr sz="2400" b="1" kern="1200">
                              <a:solidFill>
                                <a:schemeClr val="lt1"/>
                              </a:solidFill>
                              <a:latin typeface="Franklin Gothic Book"/>
                            </a:defRPr>
                          </a:lvl1pPr>
                          <a:lvl2pPr marL="609585" algn="l" defTabSz="609585" rtl="0" eaLnBrk="1" latinLnBrk="0" hangingPunct="1">
                            <a:defRPr sz="2400" b="1" kern="1200">
                              <a:solidFill>
                                <a:schemeClr val="lt1"/>
                              </a:solidFill>
                              <a:latin typeface="Franklin Gothic Book"/>
                            </a:defRPr>
                          </a:lvl2pPr>
                          <a:lvl3pPr marL="1219170" algn="l" defTabSz="609585" rtl="0" eaLnBrk="1" latinLnBrk="0" hangingPunct="1">
                            <a:defRPr sz="2400" b="1" kern="1200">
                              <a:solidFill>
                                <a:schemeClr val="lt1"/>
                              </a:solidFill>
                              <a:latin typeface="Franklin Gothic Book"/>
                            </a:defRPr>
                          </a:lvl3pPr>
                          <a:lvl4pPr marL="1828754" algn="l" defTabSz="609585" rtl="0" eaLnBrk="1" latinLnBrk="0" hangingPunct="1">
                            <a:defRPr sz="2400" b="1" kern="1200">
                              <a:solidFill>
                                <a:schemeClr val="lt1"/>
                              </a:solidFill>
                              <a:latin typeface="Franklin Gothic Book"/>
                            </a:defRPr>
                          </a:lvl4pPr>
                          <a:lvl5pPr marL="2438339" algn="l" defTabSz="609585" rtl="0" eaLnBrk="1" latinLnBrk="0" hangingPunct="1">
                            <a:defRPr sz="2400" b="1" kern="1200">
                              <a:solidFill>
                                <a:schemeClr val="lt1"/>
                              </a:solidFill>
                              <a:latin typeface="Franklin Gothic Book"/>
                            </a:defRPr>
                          </a:lvl5pPr>
                          <a:lvl6pPr marL="3047924" algn="l" defTabSz="609585" rtl="0" eaLnBrk="1" latinLnBrk="0" hangingPunct="1">
                            <a:defRPr sz="2400" b="1" kern="1200">
                              <a:solidFill>
                                <a:schemeClr val="lt1"/>
                              </a:solidFill>
                              <a:latin typeface="Franklin Gothic Book"/>
                            </a:defRPr>
                          </a:lvl6pPr>
                          <a:lvl7pPr marL="3657509" algn="l" defTabSz="609585" rtl="0" eaLnBrk="1" latinLnBrk="0" hangingPunct="1">
                            <a:defRPr sz="2400" b="1" kern="1200">
                              <a:solidFill>
                                <a:schemeClr val="lt1"/>
                              </a:solidFill>
                              <a:latin typeface="Franklin Gothic Book"/>
                            </a:defRPr>
                          </a:lvl7pPr>
                          <a:lvl8pPr marL="4267093" algn="l" defTabSz="609585" rtl="0" eaLnBrk="1" latinLnBrk="0" hangingPunct="1">
                            <a:defRPr sz="2400" b="1" kern="1200">
                              <a:solidFill>
                                <a:schemeClr val="lt1"/>
                              </a:solidFill>
                              <a:latin typeface="Franklin Gothic Book"/>
                            </a:defRPr>
                          </a:lvl8pPr>
                          <a:lvl9pPr marL="4876678" algn="l" defTabSz="609585" rtl="0" eaLnBrk="1" latinLnBrk="0" hangingPunct="1">
                            <a:defRPr sz="2400" b="1" kern="1200">
                              <a:solidFill>
                                <a:schemeClr val="lt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Item</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71440"/>
                        </a:solidFill>
                      </a:tcPr>
                    </a:tc>
                    <a:tc>
                      <a:txBody>
                        <a:bodyPr/>
                        <a:lstStyle>
                          <a:lvl1pPr marL="0" algn="l" defTabSz="609585" rtl="0" eaLnBrk="1" latinLnBrk="0" hangingPunct="1">
                            <a:defRPr sz="2400" b="1" kern="1200">
                              <a:solidFill>
                                <a:schemeClr val="lt1"/>
                              </a:solidFill>
                              <a:latin typeface="Franklin Gothic Book"/>
                            </a:defRPr>
                          </a:lvl1pPr>
                          <a:lvl2pPr marL="609585" algn="l" defTabSz="609585" rtl="0" eaLnBrk="1" latinLnBrk="0" hangingPunct="1">
                            <a:defRPr sz="2400" b="1" kern="1200">
                              <a:solidFill>
                                <a:schemeClr val="lt1"/>
                              </a:solidFill>
                              <a:latin typeface="Franklin Gothic Book"/>
                            </a:defRPr>
                          </a:lvl2pPr>
                          <a:lvl3pPr marL="1219170" algn="l" defTabSz="609585" rtl="0" eaLnBrk="1" latinLnBrk="0" hangingPunct="1">
                            <a:defRPr sz="2400" b="1" kern="1200">
                              <a:solidFill>
                                <a:schemeClr val="lt1"/>
                              </a:solidFill>
                              <a:latin typeface="Franklin Gothic Book"/>
                            </a:defRPr>
                          </a:lvl3pPr>
                          <a:lvl4pPr marL="1828754" algn="l" defTabSz="609585" rtl="0" eaLnBrk="1" latinLnBrk="0" hangingPunct="1">
                            <a:defRPr sz="2400" b="1" kern="1200">
                              <a:solidFill>
                                <a:schemeClr val="lt1"/>
                              </a:solidFill>
                              <a:latin typeface="Franklin Gothic Book"/>
                            </a:defRPr>
                          </a:lvl4pPr>
                          <a:lvl5pPr marL="2438339" algn="l" defTabSz="609585" rtl="0" eaLnBrk="1" latinLnBrk="0" hangingPunct="1">
                            <a:defRPr sz="2400" b="1" kern="1200">
                              <a:solidFill>
                                <a:schemeClr val="lt1"/>
                              </a:solidFill>
                              <a:latin typeface="Franklin Gothic Book"/>
                            </a:defRPr>
                          </a:lvl5pPr>
                          <a:lvl6pPr marL="3047924" algn="l" defTabSz="609585" rtl="0" eaLnBrk="1" latinLnBrk="0" hangingPunct="1">
                            <a:defRPr sz="2400" b="1" kern="1200">
                              <a:solidFill>
                                <a:schemeClr val="lt1"/>
                              </a:solidFill>
                              <a:latin typeface="Franklin Gothic Book"/>
                            </a:defRPr>
                          </a:lvl6pPr>
                          <a:lvl7pPr marL="3657509" algn="l" defTabSz="609585" rtl="0" eaLnBrk="1" latinLnBrk="0" hangingPunct="1">
                            <a:defRPr sz="2400" b="1" kern="1200">
                              <a:solidFill>
                                <a:schemeClr val="lt1"/>
                              </a:solidFill>
                              <a:latin typeface="Franklin Gothic Book"/>
                            </a:defRPr>
                          </a:lvl7pPr>
                          <a:lvl8pPr marL="4267093" algn="l" defTabSz="609585" rtl="0" eaLnBrk="1" latinLnBrk="0" hangingPunct="1">
                            <a:defRPr sz="2400" b="1" kern="1200">
                              <a:solidFill>
                                <a:schemeClr val="lt1"/>
                              </a:solidFill>
                              <a:latin typeface="Franklin Gothic Book"/>
                            </a:defRPr>
                          </a:lvl8pPr>
                          <a:lvl9pPr marL="4876678" algn="l" defTabSz="609585" rtl="0" eaLnBrk="1" latinLnBrk="0" hangingPunct="1">
                            <a:defRPr sz="2400" b="1" kern="1200">
                              <a:solidFill>
                                <a:schemeClr val="lt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Representation</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71440"/>
                        </a:solidFill>
                      </a:tcPr>
                    </a:tc>
                    <a:extLst>
                      <a:ext uri="{0D108BD9-81ED-4DB2-BD59-A6C34878D82A}">
                        <a16:rowId xmlns:a16="http://schemas.microsoft.com/office/drawing/2014/main" val="4233306934"/>
                      </a:ext>
                    </a:extLst>
                  </a:tr>
                  <a:tr h="45720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HV</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a:txBody>
                        <a:bodyPr/>
                        <a:lstStyle/>
                        <a:p>
                          <a:endParaRPr lang="zh-CN"/>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blipFill>
                          <a:blip r:embed="rId5"/>
                          <a:stretch>
                            <a:fillRect l="-172264" t="-110667" r="-600" b="-530667"/>
                          </a:stretch>
                        </a:blipFill>
                      </a:tcPr>
                    </a:tc>
                    <a:extLst>
                      <a:ext uri="{0D108BD9-81ED-4DB2-BD59-A6C34878D82A}">
                        <a16:rowId xmlns:a16="http://schemas.microsoft.com/office/drawing/2014/main" val="4085580044"/>
                      </a:ext>
                    </a:extLst>
                  </a:tr>
                  <a:tr h="45720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CAV</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tc>
                      <a:txBody>
                        <a:bodyPr/>
                        <a:lstStyle/>
                        <a:p>
                          <a:endParaRPr lang="zh-CN"/>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5"/>
                          <a:stretch>
                            <a:fillRect l="-172264" t="-210667" r="-600" b="-430667"/>
                          </a:stretch>
                        </a:blipFill>
                      </a:tcPr>
                    </a:tc>
                    <a:extLst>
                      <a:ext uri="{0D108BD9-81ED-4DB2-BD59-A6C34878D82A}">
                        <a16:rowId xmlns:a16="http://schemas.microsoft.com/office/drawing/2014/main" val="3922613110"/>
                      </a:ext>
                    </a:extLst>
                  </a:tr>
                  <a:tr h="45720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HV penetration rate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a:txBody>
                        <a:bodyPr/>
                        <a:lstStyle/>
                        <a:p>
                          <a:endParaRPr lang="zh-CN"/>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5"/>
                          <a:stretch>
                            <a:fillRect l="-172264" t="-306579" r="-600" b="-325000"/>
                          </a:stretch>
                        </a:blipFill>
                      </a:tcPr>
                    </a:tc>
                    <a:extLst>
                      <a:ext uri="{0D108BD9-81ED-4DB2-BD59-A6C34878D82A}">
                        <a16:rowId xmlns:a16="http://schemas.microsoft.com/office/drawing/2014/main" val="3050575496"/>
                      </a:ext>
                    </a:extLst>
                  </a:tr>
                  <a:tr h="45720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CAV penetration rate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tc>
                      <a:txBody>
                        <a:bodyPr/>
                        <a:lstStyle/>
                        <a:p>
                          <a:endParaRPr lang="zh-CN"/>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5"/>
                          <a:stretch>
                            <a:fillRect l="-172264" t="-412000" r="-600" b="-229333"/>
                          </a:stretch>
                        </a:blipFill>
                      </a:tcPr>
                    </a:tc>
                    <a:extLst>
                      <a:ext uri="{0D108BD9-81ED-4DB2-BD59-A6C34878D82A}">
                        <a16:rowId xmlns:a16="http://schemas.microsoft.com/office/drawing/2014/main" val="1919584133"/>
                      </a:ext>
                    </a:extLst>
                  </a:tr>
                  <a:tr h="45720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algn="ctr"/>
                          <a:r>
                            <a:rPr lang="en-US" sz="2400" dirty="0">
                              <a:latin typeface="Times New Roman" panose="02020603050405020304" pitchFamily="18" charset="0"/>
                              <a:cs typeface="Times New Roman" panose="02020603050405020304" pitchFamily="18" charset="0"/>
                            </a:rPr>
                            <a:t>Number of vehicles in this vehicle sequence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40000"/>
                          </a:srgbClr>
                        </a:solidFill>
                      </a:tcPr>
                    </a:tc>
                    <a:tc>
                      <a:txBody>
                        <a:bodyPr/>
                        <a:lstStyle/>
                        <a:p>
                          <a:endParaRPr lang="zh-CN"/>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5"/>
                          <a:stretch>
                            <a:fillRect l="-172264" t="-512000" r="-600" b="-129333"/>
                          </a:stretch>
                        </a:blipFill>
                      </a:tcPr>
                    </a:tc>
                    <a:extLst>
                      <a:ext uri="{0D108BD9-81ED-4DB2-BD59-A6C34878D82A}">
                        <a16:rowId xmlns:a16="http://schemas.microsoft.com/office/drawing/2014/main" val="4268086150"/>
                      </a:ext>
                    </a:extLst>
                  </a:tr>
                  <a:tr h="457200">
                    <a:tc>
                      <a:txBody>
                        <a:bodyPr/>
                        <a:lstStyle>
                          <a:lvl1pPr marL="0" algn="l" defTabSz="609585" rtl="0" eaLnBrk="1" latinLnBrk="0" hangingPunct="1">
                            <a:defRPr sz="2400" kern="1200">
                              <a:solidFill>
                                <a:schemeClr val="dk1"/>
                              </a:solidFill>
                              <a:latin typeface="Franklin Gothic Book"/>
                            </a:defRPr>
                          </a:lvl1pPr>
                          <a:lvl2pPr marL="609585" algn="l" defTabSz="609585" rtl="0" eaLnBrk="1" latinLnBrk="0" hangingPunct="1">
                            <a:defRPr sz="2400" kern="1200">
                              <a:solidFill>
                                <a:schemeClr val="dk1"/>
                              </a:solidFill>
                              <a:latin typeface="Franklin Gothic Book"/>
                            </a:defRPr>
                          </a:lvl2pPr>
                          <a:lvl3pPr marL="1219170" algn="l" defTabSz="609585" rtl="0" eaLnBrk="1" latinLnBrk="0" hangingPunct="1">
                            <a:defRPr sz="2400" kern="1200">
                              <a:solidFill>
                                <a:schemeClr val="dk1"/>
                              </a:solidFill>
                              <a:latin typeface="Franklin Gothic Book"/>
                            </a:defRPr>
                          </a:lvl3pPr>
                          <a:lvl4pPr marL="1828754" algn="l" defTabSz="609585" rtl="0" eaLnBrk="1" latinLnBrk="0" hangingPunct="1">
                            <a:defRPr sz="2400" kern="1200">
                              <a:solidFill>
                                <a:schemeClr val="dk1"/>
                              </a:solidFill>
                              <a:latin typeface="Franklin Gothic Book"/>
                            </a:defRPr>
                          </a:lvl4pPr>
                          <a:lvl5pPr marL="2438339" algn="l" defTabSz="609585" rtl="0" eaLnBrk="1" latinLnBrk="0" hangingPunct="1">
                            <a:defRPr sz="2400" kern="1200">
                              <a:solidFill>
                                <a:schemeClr val="dk1"/>
                              </a:solidFill>
                              <a:latin typeface="Franklin Gothic Book"/>
                            </a:defRPr>
                          </a:lvl5pPr>
                          <a:lvl6pPr marL="3047924" algn="l" defTabSz="609585" rtl="0" eaLnBrk="1" latinLnBrk="0" hangingPunct="1">
                            <a:defRPr sz="2400" kern="1200">
                              <a:solidFill>
                                <a:schemeClr val="dk1"/>
                              </a:solidFill>
                              <a:latin typeface="Franklin Gothic Book"/>
                            </a:defRPr>
                          </a:lvl6pPr>
                          <a:lvl7pPr marL="3657509" algn="l" defTabSz="609585" rtl="0" eaLnBrk="1" latinLnBrk="0" hangingPunct="1">
                            <a:defRPr sz="2400" kern="1200">
                              <a:solidFill>
                                <a:schemeClr val="dk1"/>
                              </a:solidFill>
                              <a:latin typeface="Franklin Gothic Book"/>
                            </a:defRPr>
                          </a:lvl7pPr>
                          <a:lvl8pPr marL="4267093" algn="l" defTabSz="609585" rtl="0" eaLnBrk="1" latinLnBrk="0" hangingPunct="1">
                            <a:defRPr sz="2400" kern="1200">
                              <a:solidFill>
                                <a:schemeClr val="dk1"/>
                              </a:solidFill>
                              <a:latin typeface="Franklin Gothic Book"/>
                            </a:defRPr>
                          </a:lvl8pPr>
                          <a:lvl9pPr marL="4876678" algn="l" defTabSz="609585" rtl="0" eaLnBrk="1" latinLnBrk="0" hangingPunct="1">
                            <a:defRPr sz="2400" kern="1200">
                              <a:solidFill>
                                <a:schemeClr val="dk1"/>
                              </a:solidFill>
                              <a:latin typeface="Franklin Gothic Book"/>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Number of vehicle pairs in this vehicle sequence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71440">
                            <a:tint val="20000"/>
                          </a:srgbClr>
                        </a:solidFill>
                      </a:tcPr>
                    </a:tc>
                    <a:tc>
                      <a:txBody>
                        <a:bodyPr/>
                        <a:lstStyle/>
                        <a:p>
                          <a:endParaRPr lang="zh-CN"/>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5"/>
                          <a:stretch>
                            <a:fillRect l="-172264" t="-612000" r="-600" b="-29333"/>
                          </a:stretch>
                        </a:blipFill>
                      </a:tcPr>
                    </a:tc>
                    <a:extLst>
                      <a:ext uri="{0D108BD9-81ED-4DB2-BD59-A6C34878D82A}">
                        <a16:rowId xmlns:a16="http://schemas.microsoft.com/office/drawing/2014/main" val="1250240612"/>
                      </a:ext>
                    </a:extLst>
                  </a:tr>
                </a:tbl>
              </a:graphicData>
            </a:graphic>
          </p:graphicFrame>
        </mc:Fallback>
      </mc:AlternateContent>
      <p:pic>
        <p:nvPicPr>
          <p:cNvPr id="3" name="Picture 9" descr="A car on a road&#10;&#10;Description automatically generated with medium confidence">
            <a:extLst>
              <a:ext uri="{FF2B5EF4-FFF2-40B4-BE49-F238E27FC236}">
                <a16:creationId xmlns:a16="http://schemas.microsoft.com/office/drawing/2014/main" id="{9E2723BA-17BA-DA2A-F674-0D7D6CDED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8154" y="1430999"/>
            <a:ext cx="6415692" cy="1630252"/>
          </a:xfrm>
          <a:prstGeom prst="rect">
            <a:avLst/>
          </a:prstGeom>
        </p:spPr>
      </p:pic>
    </p:spTree>
    <p:extLst>
      <p:ext uri="{BB962C8B-B14F-4D97-AF65-F5344CB8AC3E}">
        <p14:creationId xmlns:p14="http://schemas.microsoft.com/office/powerpoint/2010/main" val="50814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19172</TotalTime>
  <Words>3388</Words>
  <Application>Microsoft Office PowerPoint</Application>
  <PresentationFormat>宽屏</PresentationFormat>
  <Paragraphs>371</Paragraphs>
  <Slides>22</Slides>
  <Notes>22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22</vt:i4>
      </vt:variant>
    </vt:vector>
  </HeadingPairs>
  <TitlesOfParts>
    <vt:vector size="31" baseType="lpstr">
      <vt:lpstr>等线</vt:lpstr>
      <vt:lpstr>Arial</vt:lpstr>
      <vt:lpstr>Calibri</vt:lpstr>
      <vt:lpstr>Cambria Math</vt:lpstr>
      <vt:lpstr>Franklin Gothic Book</vt:lpstr>
      <vt:lpstr>Franklin Gothic Demi</vt:lpstr>
      <vt:lpstr>Times New Roman</vt:lpstr>
      <vt:lpstr>Office Theme</vt:lpstr>
      <vt:lpstr>6_Office Theme</vt:lpstr>
      <vt:lpstr>On the Impact of the Clustering Strength of Connected and Autonomous Vehicles in Mixed Traffic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国 凯</dc:creator>
  <cp:lastModifiedBy>#ZHAO PEILIN#</cp:lastModifiedBy>
  <cp:revision>887</cp:revision>
  <dcterms:created xsi:type="dcterms:W3CDTF">2023-09-05T05:38:28Z</dcterms:created>
  <dcterms:modified xsi:type="dcterms:W3CDTF">2024-07-08T14:33:38Z</dcterms:modified>
</cp:coreProperties>
</file>